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42113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800A4-8EA6-488B-9C0E-C7CC0387C16A}" type="datetimeFigureOut">
              <a:rPr lang="ca-ES" smtClean="0"/>
              <a:t>20/02/2018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2DC4-F92F-4205-8C3C-0F7A0114A70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002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9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8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5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90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99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8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8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701"/>
            <a:ext cx="9153982" cy="68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11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Presentació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7" baseType="lpstr"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CLOTET MASANA, MONTSERRAT</dc:creator>
  <cp:lastModifiedBy>clotetmm</cp:lastModifiedBy>
  <cp:revision>6</cp:revision>
  <dcterms:created xsi:type="dcterms:W3CDTF">2016-04-04T05:43:11Z</dcterms:created>
  <dcterms:modified xsi:type="dcterms:W3CDTF">2018-02-20T15:50:49Z</dcterms:modified>
</cp:coreProperties>
</file>