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s://vimeo.com/24416774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24" y="-344770"/>
            <a:ext cx="10428800" cy="6858000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  <p:pic>
        <p:nvPicPr>
          <p:cNvPr id="13" name="Imatge 7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57" y="5218298"/>
            <a:ext cx="408636" cy="40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11</cp:revision>
  <dcterms:created xsi:type="dcterms:W3CDTF">2021-06-26T10:13:07Z</dcterms:created>
  <dcterms:modified xsi:type="dcterms:W3CDTF">2023-06-27T08:12:30Z</dcterms:modified>
</cp:coreProperties>
</file>