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70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9959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del títol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1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rdi Martorell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–Jordi Martorell</a:t>
            </a:r>
          </a:p>
        </p:txBody>
      </p:sp>
      <p:sp>
        <p:nvSpPr>
          <p:cNvPr id="94" name="“Escriu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“Escriu una cita aquí” </a:t>
            </a:r>
          </a:p>
        </p:txBody>
      </p:sp>
      <p:sp>
        <p:nvSpPr>
          <p:cNvPr id="95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t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t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t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del títol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2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2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del títol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3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t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del títol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del títol</a:t>
            </a:r>
          </a:p>
        </p:txBody>
      </p:sp>
      <p:sp>
        <p:nvSpPr>
          <p:cNvPr id="40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49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i 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57" name="Nivell del cos 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58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, vinyetes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t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67" name="Nivell del cos u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68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l del cos u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7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t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t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t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del títol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del títol</a:t>
            </a:r>
          </a:p>
        </p:txBody>
      </p:sp>
      <p:sp>
        <p:nvSpPr>
          <p:cNvPr id="3" name="Nivell del cos u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rQpiY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afont.com/" TargetMode="External"/><Relationship Id="rId5" Type="http://schemas.openxmlformats.org/officeDocument/2006/relationships/hyperlink" Target="https://www.youtube.com/watch?v=FM7MFYoylV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ntsa\Desktop\fem_tec\GUIA 3 ok\imatges\G3T1\presentaci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051" y="0"/>
            <a:ext cx="13198902" cy="97536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ntsa\Desktop\fem_tec\GUIA 3 ok\imatges\G3T1\em descobreixo port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00" y="-838200"/>
            <a:ext cx="155448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ntsa\Desktop\fem_tec\GUIA 3 ok\imatges\G3T1\sequencia sessionsTALL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302" y="0"/>
            <a:ext cx="14334518" cy="10133384"/>
          </a:xfrm>
          <a:prstGeom prst="rect">
            <a:avLst/>
          </a:prstGeom>
          <a:noFill/>
        </p:spPr>
      </p:pic>
      <p:pic>
        <p:nvPicPr>
          <p:cNvPr id="1026" name="Picture 2" descr="C:\Users\clotetmt\Downloads\botoplaygra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64" y="1024408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otetmt\Downloads\botoplaygran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28" y="4732784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lotetmt\Downloads\botoplaygran.png">
            <a:hlinkClick r:id="rId6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040" y="444475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12" y="628328"/>
            <a:ext cx="12382500" cy="82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White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cp:lastModifiedBy>Muntsa</cp:lastModifiedBy>
  <cp:revision>4</cp:revision>
  <dcterms:modified xsi:type="dcterms:W3CDTF">2019-12-11T16:42:50Z</dcterms:modified>
</cp:coreProperties>
</file>