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12" y="-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9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–Jordi Martorell</a:t>
            </a:r>
          </a:p>
        </p:txBody>
      </p:sp>
      <p:sp>
        <p:nvSpPr>
          <p:cNvPr id="94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t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t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del títol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t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del títol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t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t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t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t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1KtuH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2HcovpB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6\institucional_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549" y="0"/>
            <a:ext cx="13396693" cy="94763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6\presentacioT6 memmira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ntsa\Desktop\fem_tec\GUIA 3 ok\imatges\G3T6\sequencia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560" y="196280"/>
            <a:ext cx="13100360" cy="92692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93888" y="3436640"/>
            <a:ext cx="1368152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C:\Users\clotetmt\Downloads\botoplaygra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00" y="451676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3848" y="5344912"/>
            <a:ext cx="1872208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2" descr="C:\Users\clotetmt\Downloads\botoplaygra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8" y="246456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6\GRACIEStaro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0" y="-838200"/>
            <a:ext cx="155448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White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Muntsa</cp:lastModifiedBy>
  <cp:revision>6</cp:revision>
  <dcterms:modified xsi:type="dcterms:W3CDTF">2020-02-21T19:01:07Z</dcterms:modified>
</cp:coreProperties>
</file>