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444" r:id="rId3"/>
    <p:sldId id="438" r:id="rId4"/>
    <p:sldId id="439" r:id="rId5"/>
    <p:sldId id="445" r:id="rId6"/>
    <p:sldId id="446" r:id="rId7"/>
    <p:sldId id="443" r:id="rId8"/>
    <p:sldId id="440" r:id="rId9"/>
    <p:sldId id="447" r:id="rId10"/>
    <p:sldId id="448" r:id="rId11"/>
    <p:sldId id="25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E5504"/>
    <a:srgbClr val="E18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6" autoAdjust="0"/>
    <p:restoredTop sz="94674"/>
  </p:normalViewPr>
  <p:slideViewPr>
    <p:cSldViewPr snapToGrid="0" showGuides="1">
      <p:cViewPr varScale="1">
        <p:scale>
          <a:sx n="81" d="100"/>
          <a:sy n="81" d="100"/>
        </p:scale>
        <p:origin x="6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3629B-6C58-4E20-825C-A89A47B6ECEB}" type="datetimeFigureOut">
              <a:rPr lang="ca-ES" smtClean="0"/>
              <a:t>14/10/2024</a:t>
            </a:fld>
            <a:endParaRPr lang="ca-ES" dirty="0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 dirty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6D1E0-7E3C-483F-9008-F142E2DA95DD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402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6D1E0-7E3C-483F-9008-F142E2DA95DD}" type="slidenum">
              <a:rPr lang="ca-ES" smtClean="0"/>
              <a:t>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63054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6D1E0-7E3C-483F-9008-F142E2DA95DD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a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57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6D1E0-7E3C-483F-9008-F142E2DA95DD}" type="slidenum">
              <a:rPr lang="ca-ES" smtClean="0"/>
              <a:t>11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7729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6D1E0-7E3C-483F-9008-F142E2DA95DD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a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95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6D1E0-7E3C-483F-9008-F142E2DA95DD}" type="slidenum">
              <a:rPr lang="ca-ES" smtClean="0"/>
              <a:t>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2873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>
          <a:xfrm>
            <a:off x="955430" y="4447442"/>
            <a:ext cx="5486400" cy="3600450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6D1E0-7E3C-483F-9008-F142E2DA95DD}" type="slidenum">
              <a:rPr lang="ca-ES" smtClean="0"/>
              <a:t>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1499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6D1E0-7E3C-483F-9008-F142E2DA95DD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a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664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Orientació als ens locals: és el sentit de la Diputació, una institució de govern local que té per objectiu impulsar el progrés i el benestar de la ciutadania del seu àmbit territorial i, per tant, està totalment orientada a donar suport als municipis i altres ens locals. Pel que respecta a l’Agenda 2030, també mantenim aquesta orientació al mon local, intents aterrar al màxim els conceptes de l’Agenda a la realitat del mon local i de </a:t>
            </a:r>
            <a:r>
              <a:rPr lang="ca-ES"/>
              <a:t>la ciutadania.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6D1E0-7E3C-483F-9008-F142E2DA95DD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a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953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6D1E0-7E3C-483F-9008-F142E2DA95DD}" type="slidenum">
              <a:rPr lang="ca-ES" smtClean="0"/>
              <a:t>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29192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6D1E0-7E3C-483F-9008-F142E2DA95DD}" type="slidenum">
              <a:rPr lang="ca-ES" smtClean="0"/>
              <a:t>8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76601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6D1E0-7E3C-483F-9008-F142E2DA95DD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a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70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86061-3B96-977E-1F88-5BAABC726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0AC677-9DD5-2DE2-390C-EDE450024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A2B05A-3380-4407-6054-56FA3F9C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FC3B-0255-CF4E-84F4-B83EA6A485FC}" type="datetimeFigureOut">
              <a:rPr lang="es-ES_tradnl" smtClean="0"/>
              <a:t>14/10/2024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3406E5-9571-2EFF-033D-C700D450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37CFC2-C5B9-FED2-B33F-C687075B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B2FD-01C8-4C43-93FC-2800D499CB9E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7439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D0273-862A-791F-91CE-0CF2C6A9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902AD6-56C0-7F99-2B30-A6474D15C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5D5F2A-8684-5A7D-1868-01EFB9F0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FC3B-0255-CF4E-84F4-B83EA6A485FC}" type="datetimeFigureOut">
              <a:rPr lang="es-ES_tradnl" smtClean="0"/>
              <a:t>14/10/2024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00B896-FC83-136C-7094-C01C757F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FBC0C3-EE3B-D773-23B8-5FF2775C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B2FD-01C8-4C43-93FC-2800D499CB9E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5355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39798-96F2-7DFE-D6FF-EB47AA6E0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E01FC3-683F-7B13-B47B-AF579A6AD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F30384-9758-3A42-2FA6-29D0F679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FC3B-0255-CF4E-84F4-B83EA6A485FC}" type="datetimeFigureOut">
              <a:rPr lang="es-ES_tradnl" smtClean="0"/>
              <a:t>14/10/2024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84671A-6F06-9866-3AAF-2ABB641E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86B586-8D3F-E7B0-BF59-7B6587FF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B2FD-01C8-4C43-93FC-2800D499CB9E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1287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8457B-D16D-800F-59D9-0C8ABA21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3260B7-40C8-ACA5-9135-81E960B6B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F3482A-8B52-5DD4-B0E1-DB0C81F6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FC3B-0255-CF4E-84F4-B83EA6A485FC}" type="datetimeFigureOut">
              <a:rPr lang="es-ES_tradnl" smtClean="0"/>
              <a:t>14/10/2024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972C7A-DEC5-44DB-0CBD-2427391B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219145-3A2B-66C4-CE0F-815ADC46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B2FD-01C8-4C43-93FC-2800D499CB9E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0853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539A6-9385-A494-2779-04800EC1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4748B5-8F92-E6EC-4811-9C70BF455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876232-895C-1885-5D28-46D86A54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FC3B-0255-CF4E-84F4-B83EA6A485FC}" type="datetimeFigureOut">
              <a:rPr lang="es-ES_tradnl" smtClean="0"/>
              <a:t>14/10/2024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83A487-D772-AB37-8DD3-7086EDC3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C1B76-B1D6-1968-AD75-57D38DC4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B2FD-01C8-4C43-93FC-2800D499CB9E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3756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00C4D-92E6-AAEF-108A-29CAA348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DEC4B9-F563-5321-8B59-8007ADEB9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97F5A2-2F6C-F4BE-4FE5-EE11C2D2A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1A2E8B-6F86-068B-8F5F-2671B95E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FC3B-0255-CF4E-84F4-B83EA6A485FC}" type="datetimeFigureOut">
              <a:rPr lang="es-ES_tradnl" smtClean="0"/>
              <a:t>14/10/2024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1D97F3-00CD-1786-D464-CE19CA3C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21060F-F031-116B-1A42-791E52E0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B2FD-01C8-4C43-93FC-2800D499CB9E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6259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AE9D5-A2C6-1F8C-D303-25646EFB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AF7AD6-2638-CAED-089A-7067F3222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007BC8-28F3-3A89-B692-6005DDDF4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C0D4AD-E3F4-BC46-BD37-F52C17174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7E524B-D0FC-DE75-B5B2-8147959A5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4C77F8-BB1F-6C48-39D8-47A8F4A8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FC3B-0255-CF4E-84F4-B83EA6A485FC}" type="datetimeFigureOut">
              <a:rPr lang="es-ES_tradnl" smtClean="0"/>
              <a:t>14/10/2024</a:t>
            </a:fld>
            <a:endParaRPr lang="es-ES_tradn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7242E8-2EE3-EB90-BCE5-222E21B5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9C64AE-73DB-E90E-3A3E-F10A4204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B2FD-01C8-4C43-93FC-2800D499CB9E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8874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D7EA2-385B-99A5-7ED3-8D29DF82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439599-2E80-1CD1-2BFC-ED2E6AE5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FC3B-0255-CF4E-84F4-B83EA6A485FC}" type="datetimeFigureOut">
              <a:rPr lang="es-ES_tradnl" smtClean="0"/>
              <a:t>14/10/2024</a:t>
            </a:fld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4F9738-E7E1-E644-F0A9-58A5D4E3D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7365D3-EA06-B41A-206E-DFE20D08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B2FD-01C8-4C43-93FC-2800D499CB9E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6308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08CF59-764E-B171-4083-D5027D70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FC3B-0255-CF4E-84F4-B83EA6A485FC}" type="datetimeFigureOut">
              <a:rPr lang="es-ES_tradnl" smtClean="0"/>
              <a:t>14/10/2024</a:t>
            </a:fld>
            <a:endParaRPr lang="es-ES_tradn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914304-676D-FF4C-6FFC-46CA019F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4CFF54-190A-DC51-341C-82D0B43C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B2FD-01C8-4C43-93FC-2800D499CB9E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7762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8997A-5E10-C899-B81C-824BEB4B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EBF8A-2EE9-EB1E-7458-FD78A258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8CA8E2-5052-6C4F-D7D9-7945B87EC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E573A5-0984-D8A4-285C-717A2390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FC3B-0255-CF4E-84F4-B83EA6A485FC}" type="datetimeFigureOut">
              <a:rPr lang="es-ES_tradnl" smtClean="0"/>
              <a:t>14/10/2024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A0C64A-306F-A2B0-0225-C7039A5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C0EB25-08AB-3770-F619-D6812F7B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B2FD-01C8-4C43-93FC-2800D499CB9E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8731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FEB5B-9873-5E99-18A0-9B7C741A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85CBB1-3951-F2F2-993B-1B9431CEC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0907AA-45FD-BF6B-3DA4-EA28A0E14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5F0F4C-33AE-8183-4DAF-4E1F15E2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FC3B-0255-CF4E-84F4-B83EA6A485FC}" type="datetimeFigureOut">
              <a:rPr lang="es-ES_tradnl" smtClean="0"/>
              <a:t>14/10/2024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49E6F3-FE57-4C9E-1561-BE426B71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0C7339-8FAB-3859-01B9-CD0A0AD0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B2FD-01C8-4C43-93FC-2800D499CB9E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9137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D8F20DB-62D0-0ED5-2D2F-5FA2CD15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8C3CE7-BF40-D4F4-CE94-3F8EDD663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F49837-AFAA-82BE-7304-A42C30D95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9FC3B-0255-CF4E-84F4-B83EA6A485FC}" type="datetimeFigureOut">
              <a:rPr lang="es-ES_tradnl" smtClean="0"/>
              <a:t>14/10/2024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73A0C-8F10-4DB1-9FDF-AA69F5D9D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D4EDF9-3BF6-250E-E3E2-76BB08554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B2FD-01C8-4C43-93FC-2800D499CB9E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030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hyperlink" Target="https://youtu.be/JN3MXmFRHAo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0.png"/><Relationship Id="rId3" Type="http://schemas.openxmlformats.org/officeDocument/2006/relationships/image" Target="../media/image2.jp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png"/><Relationship Id="rId10" Type="http://schemas.openxmlformats.org/officeDocument/2006/relationships/image" Target="../media/image32.jpg"/><Relationship Id="rId4" Type="http://schemas.openxmlformats.org/officeDocument/2006/relationships/image" Target="../media/image10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10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BFC259AC-0DC9-0FEC-1692-E496660CD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616" y="4239103"/>
            <a:ext cx="2309669" cy="2209972"/>
          </a:xfrm>
          <a:prstGeom prst="rect">
            <a:avLst/>
          </a:prstGeom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B74EE16B-20A4-E086-4FF3-8BB3063FFC11}"/>
              </a:ext>
            </a:extLst>
          </p:cNvPr>
          <p:cNvSpPr txBox="1"/>
          <p:nvPr/>
        </p:nvSpPr>
        <p:spPr>
          <a:xfrm>
            <a:off x="642594" y="2047420"/>
            <a:ext cx="109068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Moltes gràcies!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www.diba.cat/ods</a:t>
            </a:r>
            <a:endParaRPr kumimoji="0" lang="ca-E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84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17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BFC259AC-0DC9-0FEC-1692-E496660CD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556" y="4070524"/>
            <a:ext cx="2309669" cy="2209972"/>
          </a:xfrm>
          <a:prstGeom prst="rect">
            <a:avLst/>
          </a:prstGeom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B74EE16B-20A4-E086-4FF3-8BB3063FFC11}"/>
              </a:ext>
            </a:extLst>
          </p:cNvPr>
          <p:cNvSpPr txBox="1"/>
          <p:nvPr/>
        </p:nvSpPr>
        <p:spPr>
          <a:xfrm>
            <a:off x="642594" y="2396212"/>
            <a:ext cx="10906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L’estratègia de comunicació en Agenda 2030</a:t>
            </a:r>
          </a:p>
          <a:p>
            <a:pPr algn="ctr"/>
            <a:r>
              <a:rPr lang="ca-E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Innovació des d’una mirada local</a:t>
            </a:r>
          </a:p>
        </p:txBody>
      </p:sp>
    </p:spTree>
    <p:extLst>
      <p:ext uri="{BB962C8B-B14F-4D97-AF65-F5344CB8AC3E}">
        <p14:creationId xmlns:p14="http://schemas.microsoft.com/office/powerpoint/2010/main" val="30098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>
            <a:extLst>
              <a:ext uri="{FF2B5EF4-FFF2-40B4-BE49-F238E27FC236}">
                <a16:creationId xmlns:a16="http://schemas.microsoft.com/office/drawing/2014/main" id="{C543BFE5-B131-98B3-BEEA-E4449B14508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018"/>
            <a:ext cx="12192000" cy="5166102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BD95A47F-4801-8C0C-6667-07E97FC64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318" y="1336018"/>
            <a:ext cx="5449515" cy="4969957"/>
          </a:xfrm>
          <a:prstGeom prst="rect">
            <a:avLst/>
          </a:prstGeom>
        </p:spPr>
      </p:pic>
      <p:sp>
        <p:nvSpPr>
          <p:cNvPr id="17" name="QuadreDeText 16">
            <a:extLst>
              <a:ext uri="{FF2B5EF4-FFF2-40B4-BE49-F238E27FC236}">
                <a16:creationId xmlns:a16="http://schemas.microsoft.com/office/drawing/2014/main" id="{BA86C68D-834D-1D2C-5FB9-F9D72C3289F0}"/>
              </a:ext>
            </a:extLst>
          </p:cNvPr>
          <p:cNvSpPr txBox="1"/>
          <p:nvPr/>
        </p:nvSpPr>
        <p:spPr>
          <a:xfrm>
            <a:off x="902274" y="2243591"/>
            <a:ext cx="3656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b="1" dirty="0">
                <a:solidFill>
                  <a:schemeClr val="accent2"/>
                </a:solidFill>
              </a:rPr>
              <a:t>Eixos estratègics</a:t>
            </a: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0280ECE6-F87E-DF8C-22C0-BC314EE6BCFC}"/>
              </a:ext>
            </a:extLst>
          </p:cNvPr>
          <p:cNvSpPr txBox="1"/>
          <p:nvPr/>
        </p:nvSpPr>
        <p:spPr>
          <a:xfrm>
            <a:off x="8198046" y="2416207"/>
            <a:ext cx="2196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b="1" dirty="0">
                <a:solidFill>
                  <a:schemeClr val="tx2">
                    <a:lumMod val="75000"/>
                  </a:schemeClr>
                </a:solidFill>
              </a:rPr>
              <a:t>Objectius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94A769ED-DA9F-634A-BAF9-4FBAFC1B3516}"/>
              </a:ext>
            </a:extLst>
          </p:cNvPr>
          <p:cNvSpPr txBox="1"/>
          <p:nvPr/>
        </p:nvSpPr>
        <p:spPr>
          <a:xfrm>
            <a:off x="2921450" y="4676445"/>
            <a:ext cx="1569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b="1" dirty="0">
                <a:solidFill>
                  <a:srgbClr val="C00000"/>
                </a:solidFill>
              </a:rPr>
              <a:t>Canals</a:t>
            </a: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657C8B6A-9E49-2B20-2DC5-F928E2B69623}"/>
              </a:ext>
            </a:extLst>
          </p:cNvPr>
          <p:cNvSpPr txBox="1"/>
          <p:nvPr/>
        </p:nvSpPr>
        <p:spPr>
          <a:xfrm>
            <a:off x="8089898" y="5030388"/>
            <a:ext cx="1681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b="1" dirty="0">
                <a:solidFill>
                  <a:schemeClr val="accent4">
                    <a:lumMod val="75000"/>
                  </a:schemeClr>
                </a:solidFill>
              </a:rPr>
              <a:t>Públics</a:t>
            </a:r>
          </a:p>
        </p:txBody>
      </p:sp>
      <p:pic>
        <p:nvPicPr>
          <p:cNvPr id="22" name="Imatge 21" descr="Imatge que conté text, cercle, Gràfics, logotip&#10;&#10;Descripció generada automàticament">
            <a:extLst>
              <a:ext uri="{FF2B5EF4-FFF2-40B4-BE49-F238E27FC236}">
                <a16:creationId xmlns:a16="http://schemas.microsoft.com/office/drawing/2014/main" id="{DAE13BDD-5CD9-4AE2-0CDB-2C319A016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605" y="3716594"/>
            <a:ext cx="830277" cy="3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1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adreDeText 8">
            <a:extLst>
              <a:ext uri="{FF2B5EF4-FFF2-40B4-BE49-F238E27FC236}">
                <a16:creationId xmlns:a16="http://schemas.microsoft.com/office/drawing/2014/main" id="{F94A3106-52B4-8E4E-DA71-B4C771849FB2}"/>
              </a:ext>
            </a:extLst>
          </p:cNvPr>
          <p:cNvSpPr txBox="1"/>
          <p:nvPr/>
        </p:nvSpPr>
        <p:spPr>
          <a:xfrm>
            <a:off x="373628" y="1584387"/>
            <a:ext cx="523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chemeClr val="bg2">
                    <a:lumMod val="50000"/>
                  </a:schemeClr>
                </a:solidFill>
              </a:rPr>
              <a:t>EIXOS ESTRATÈGICS</a:t>
            </a:r>
          </a:p>
        </p:txBody>
      </p:sp>
      <p:grpSp>
        <p:nvGrpSpPr>
          <p:cNvPr id="18" name="Agrupa 17">
            <a:extLst>
              <a:ext uri="{FF2B5EF4-FFF2-40B4-BE49-F238E27FC236}">
                <a16:creationId xmlns:a16="http://schemas.microsoft.com/office/drawing/2014/main" id="{8E160C58-A3B5-B443-9FEC-48C0C5E5E490}"/>
              </a:ext>
            </a:extLst>
          </p:cNvPr>
          <p:cNvGrpSpPr/>
          <p:nvPr/>
        </p:nvGrpSpPr>
        <p:grpSpPr>
          <a:xfrm>
            <a:off x="1418756" y="3094057"/>
            <a:ext cx="2672673" cy="2670660"/>
            <a:chOff x="1418756" y="2930767"/>
            <a:chExt cx="2672673" cy="2670660"/>
          </a:xfrm>
        </p:grpSpPr>
        <p:grpSp>
          <p:nvGrpSpPr>
            <p:cNvPr id="2" name="Agrupa 1">
              <a:extLst>
                <a:ext uri="{FF2B5EF4-FFF2-40B4-BE49-F238E27FC236}">
                  <a16:creationId xmlns:a16="http://schemas.microsoft.com/office/drawing/2014/main" id="{37FDC4D2-9B93-E209-0673-6CDD52F40E73}"/>
                </a:ext>
              </a:extLst>
            </p:cNvPr>
            <p:cNvGrpSpPr/>
            <p:nvPr/>
          </p:nvGrpSpPr>
          <p:grpSpPr>
            <a:xfrm>
              <a:off x="1418756" y="2930767"/>
              <a:ext cx="2672673" cy="2670660"/>
              <a:chOff x="146045" y="3695454"/>
              <a:chExt cx="2481680" cy="2481680"/>
            </a:xfrm>
          </p:grpSpPr>
          <p:sp>
            <p:nvSpPr>
              <p:cNvPr id="3" name="Donut 33">
                <a:extLst>
                  <a:ext uri="{FF2B5EF4-FFF2-40B4-BE49-F238E27FC236}">
                    <a16:creationId xmlns:a16="http://schemas.microsoft.com/office/drawing/2014/main" id="{217EFDA7-8271-17E6-6CAE-B261162620A8}"/>
                  </a:ext>
                </a:extLst>
              </p:cNvPr>
              <p:cNvSpPr/>
              <p:nvPr/>
            </p:nvSpPr>
            <p:spPr>
              <a:xfrm>
                <a:off x="146045" y="3695454"/>
                <a:ext cx="2481680" cy="2481680"/>
              </a:xfrm>
              <a:prstGeom prst="donut">
                <a:avLst>
                  <a:gd name="adj" fmla="val 7816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27000" dist="38100" dir="2700000" algn="tl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eeform 6">
                <a:extLst>
                  <a:ext uri="{FF2B5EF4-FFF2-40B4-BE49-F238E27FC236}">
                    <a16:creationId xmlns:a16="http://schemas.microsoft.com/office/drawing/2014/main" id="{283F8271-DBA3-7836-6798-09760DF68A0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0720" y="3883073"/>
                <a:ext cx="921093" cy="2130740"/>
              </a:xfrm>
              <a:custGeom>
                <a:avLst/>
                <a:gdLst>
                  <a:gd name="T0" fmla="*/ 1213 w 1213"/>
                  <a:gd name="T1" fmla="*/ 0 h 2806"/>
                  <a:gd name="T2" fmla="*/ 1213 w 1213"/>
                  <a:gd name="T3" fmla="*/ 2806 h 2806"/>
                  <a:gd name="T4" fmla="*/ 1111 w 1213"/>
                  <a:gd name="T5" fmla="*/ 2788 h 2806"/>
                  <a:gd name="T6" fmla="*/ 1012 w 1213"/>
                  <a:gd name="T7" fmla="*/ 2761 h 2806"/>
                  <a:gd name="T8" fmla="*/ 915 w 1213"/>
                  <a:gd name="T9" fmla="*/ 2730 h 2806"/>
                  <a:gd name="T10" fmla="*/ 824 w 1213"/>
                  <a:gd name="T11" fmla="*/ 2691 h 2806"/>
                  <a:gd name="T12" fmla="*/ 733 w 1213"/>
                  <a:gd name="T13" fmla="*/ 2645 h 2806"/>
                  <a:gd name="T14" fmla="*/ 648 w 1213"/>
                  <a:gd name="T15" fmla="*/ 2594 h 2806"/>
                  <a:gd name="T16" fmla="*/ 567 w 1213"/>
                  <a:gd name="T17" fmla="*/ 2538 h 2806"/>
                  <a:gd name="T18" fmla="*/ 490 w 1213"/>
                  <a:gd name="T19" fmla="*/ 2475 h 2806"/>
                  <a:gd name="T20" fmla="*/ 416 w 1213"/>
                  <a:gd name="T21" fmla="*/ 2407 h 2806"/>
                  <a:gd name="T22" fmla="*/ 349 w 1213"/>
                  <a:gd name="T23" fmla="*/ 2335 h 2806"/>
                  <a:gd name="T24" fmla="*/ 287 w 1213"/>
                  <a:gd name="T25" fmla="*/ 2257 h 2806"/>
                  <a:gd name="T26" fmla="*/ 229 w 1213"/>
                  <a:gd name="T27" fmla="*/ 2176 h 2806"/>
                  <a:gd name="T28" fmla="*/ 178 w 1213"/>
                  <a:gd name="T29" fmla="*/ 2091 h 2806"/>
                  <a:gd name="T30" fmla="*/ 132 w 1213"/>
                  <a:gd name="T31" fmla="*/ 2002 h 2806"/>
                  <a:gd name="T32" fmla="*/ 93 w 1213"/>
                  <a:gd name="T33" fmla="*/ 1909 h 2806"/>
                  <a:gd name="T34" fmla="*/ 60 w 1213"/>
                  <a:gd name="T35" fmla="*/ 1813 h 2806"/>
                  <a:gd name="T36" fmla="*/ 34 w 1213"/>
                  <a:gd name="T37" fmla="*/ 1714 h 2806"/>
                  <a:gd name="T38" fmla="*/ 15 w 1213"/>
                  <a:gd name="T39" fmla="*/ 1613 h 2806"/>
                  <a:gd name="T40" fmla="*/ 4 w 1213"/>
                  <a:gd name="T41" fmla="*/ 1508 h 2806"/>
                  <a:gd name="T42" fmla="*/ 0 w 1213"/>
                  <a:gd name="T43" fmla="*/ 1402 h 2806"/>
                  <a:gd name="T44" fmla="*/ 4 w 1213"/>
                  <a:gd name="T45" fmla="*/ 1296 h 2806"/>
                  <a:gd name="T46" fmla="*/ 15 w 1213"/>
                  <a:gd name="T47" fmla="*/ 1193 h 2806"/>
                  <a:gd name="T48" fmla="*/ 34 w 1213"/>
                  <a:gd name="T49" fmla="*/ 1092 h 2806"/>
                  <a:gd name="T50" fmla="*/ 60 w 1213"/>
                  <a:gd name="T51" fmla="*/ 992 h 2806"/>
                  <a:gd name="T52" fmla="*/ 93 w 1213"/>
                  <a:gd name="T53" fmla="*/ 897 h 2806"/>
                  <a:gd name="T54" fmla="*/ 132 w 1213"/>
                  <a:gd name="T55" fmla="*/ 804 h 2806"/>
                  <a:gd name="T56" fmla="*/ 178 w 1213"/>
                  <a:gd name="T57" fmla="*/ 715 h 2806"/>
                  <a:gd name="T58" fmla="*/ 229 w 1213"/>
                  <a:gd name="T59" fmla="*/ 630 h 2806"/>
                  <a:gd name="T60" fmla="*/ 287 w 1213"/>
                  <a:gd name="T61" fmla="*/ 548 h 2806"/>
                  <a:gd name="T62" fmla="*/ 349 w 1213"/>
                  <a:gd name="T63" fmla="*/ 471 h 2806"/>
                  <a:gd name="T64" fmla="*/ 416 w 1213"/>
                  <a:gd name="T65" fmla="*/ 398 h 2806"/>
                  <a:gd name="T66" fmla="*/ 490 w 1213"/>
                  <a:gd name="T67" fmla="*/ 331 h 2806"/>
                  <a:gd name="T68" fmla="*/ 567 w 1213"/>
                  <a:gd name="T69" fmla="*/ 268 h 2806"/>
                  <a:gd name="T70" fmla="*/ 648 w 1213"/>
                  <a:gd name="T71" fmla="*/ 212 h 2806"/>
                  <a:gd name="T72" fmla="*/ 733 w 1213"/>
                  <a:gd name="T73" fmla="*/ 161 h 2806"/>
                  <a:gd name="T74" fmla="*/ 824 w 1213"/>
                  <a:gd name="T75" fmla="*/ 115 h 2806"/>
                  <a:gd name="T76" fmla="*/ 915 w 1213"/>
                  <a:gd name="T77" fmla="*/ 76 h 2806"/>
                  <a:gd name="T78" fmla="*/ 1012 w 1213"/>
                  <a:gd name="T79" fmla="*/ 43 h 2806"/>
                  <a:gd name="T80" fmla="*/ 1111 w 1213"/>
                  <a:gd name="T81" fmla="*/ 18 h 2806"/>
                  <a:gd name="T82" fmla="*/ 1213 w 1213"/>
                  <a:gd name="T83" fmla="*/ 0 h 2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13" h="2806">
                    <a:moveTo>
                      <a:pt x="1213" y="0"/>
                    </a:moveTo>
                    <a:lnTo>
                      <a:pt x="1213" y="2806"/>
                    </a:lnTo>
                    <a:lnTo>
                      <a:pt x="1111" y="2788"/>
                    </a:lnTo>
                    <a:lnTo>
                      <a:pt x="1012" y="2761"/>
                    </a:lnTo>
                    <a:lnTo>
                      <a:pt x="915" y="2730"/>
                    </a:lnTo>
                    <a:lnTo>
                      <a:pt x="824" y="2691"/>
                    </a:lnTo>
                    <a:lnTo>
                      <a:pt x="733" y="2645"/>
                    </a:lnTo>
                    <a:lnTo>
                      <a:pt x="648" y="2594"/>
                    </a:lnTo>
                    <a:lnTo>
                      <a:pt x="567" y="2538"/>
                    </a:lnTo>
                    <a:lnTo>
                      <a:pt x="490" y="2475"/>
                    </a:lnTo>
                    <a:lnTo>
                      <a:pt x="416" y="2407"/>
                    </a:lnTo>
                    <a:lnTo>
                      <a:pt x="349" y="2335"/>
                    </a:lnTo>
                    <a:lnTo>
                      <a:pt x="287" y="2257"/>
                    </a:lnTo>
                    <a:lnTo>
                      <a:pt x="229" y="2176"/>
                    </a:lnTo>
                    <a:lnTo>
                      <a:pt x="178" y="2091"/>
                    </a:lnTo>
                    <a:lnTo>
                      <a:pt x="132" y="2002"/>
                    </a:lnTo>
                    <a:lnTo>
                      <a:pt x="93" y="1909"/>
                    </a:lnTo>
                    <a:lnTo>
                      <a:pt x="60" y="1813"/>
                    </a:lnTo>
                    <a:lnTo>
                      <a:pt x="34" y="1714"/>
                    </a:lnTo>
                    <a:lnTo>
                      <a:pt x="15" y="1613"/>
                    </a:lnTo>
                    <a:lnTo>
                      <a:pt x="4" y="1508"/>
                    </a:lnTo>
                    <a:lnTo>
                      <a:pt x="0" y="1402"/>
                    </a:lnTo>
                    <a:lnTo>
                      <a:pt x="4" y="1296"/>
                    </a:lnTo>
                    <a:lnTo>
                      <a:pt x="15" y="1193"/>
                    </a:lnTo>
                    <a:lnTo>
                      <a:pt x="34" y="1092"/>
                    </a:lnTo>
                    <a:lnTo>
                      <a:pt x="60" y="992"/>
                    </a:lnTo>
                    <a:lnTo>
                      <a:pt x="93" y="897"/>
                    </a:lnTo>
                    <a:lnTo>
                      <a:pt x="132" y="804"/>
                    </a:lnTo>
                    <a:lnTo>
                      <a:pt x="178" y="715"/>
                    </a:lnTo>
                    <a:lnTo>
                      <a:pt x="229" y="630"/>
                    </a:lnTo>
                    <a:lnTo>
                      <a:pt x="287" y="548"/>
                    </a:lnTo>
                    <a:lnTo>
                      <a:pt x="349" y="471"/>
                    </a:lnTo>
                    <a:lnTo>
                      <a:pt x="416" y="398"/>
                    </a:lnTo>
                    <a:lnTo>
                      <a:pt x="490" y="331"/>
                    </a:lnTo>
                    <a:lnTo>
                      <a:pt x="567" y="268"/>
                    </a:lnTo>
                    <a:lnTo>
                      <a:pt x="648" y="212"/>
                    </a:lnTo>
                    <a:lnTo>
                      <a:pt x="733" y="161"/>
                    </a:lnTo>
                    <a:lnTo>
                      <a:pt x="824" y="115"/>
                    </a:lnTo>
                    <a:lnTo>
                      <a:pt x="915" y="76"/>
                    </a:lnTo>
                    <a:lnTo>
                      <a:pt x="1012" y="43"/>
                    </a:lnTo>
                    <a:lnTo>
                      <a:pt x="1111" y="18"/>
                    </a:lnTo>
                    <a:lnTo>
                      <a:pt x="121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5CE3A"/>
                  </a:gs>
                  <a:gs pos="100000">
                    <a:srgbClr val="86C125"/>
                  </a:gs>
                </a:gsLst>
                <a:lin ang="162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9784FC6C-BC06-F872-4702-1819AA558B2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14160" y="3867910"/>
                <a:ext cx="1234705" cy="2155039"/>
              </a:xfrm>
              <a:custGeom>
                <a:avLst/>
                <a:gdLst>
                  <a:gd name="T0" fmla="*/ 205 w 1626"/>
                  <a:gd name="T1" fmla="*/ 0 h 2838"/>
                  <a:gd name="T2" fmla="*/ 312 w 1626"/>
                  <a:gd name="T3" fmla="*/ 4 h 2838"/>
                  <a:gd name="T4" fmla="*/ 415 w 1626"/>
                  <a:gd name="T5" fmla="*/ 16 h 2838"/>
                  <a:gd name="T6" fmla="*/ 517 w 1626"/>
                  <a:gd name="T7" fmla="*/ 34 h 2838"/>
                  <a:gd name="T8" fmla="*/ 615 w 1626"/>
                  <a:gd name="T9" fmla="*/ 60 h 2838"/>
                  <a:gd name="T10" fmla="*/ 711 w 1626"/>
                  <a:gd name="T11" fmla="*/ 93 h 2838"/>
                  <a:gd name="T12" fmla="*/ 804 w 1626"/>
                  <a:gd name="T13" fmla="*/ 132 h 2838"/>
                  <a:gd name="T14" fmla="*/ 893 w 1626"/>
                  <a:gd name="T15" fmla="*/ 177 h 2838"/>
                  <a:gd name="T16" fmla="*/ 978 w 1626"/>
                  <a:gd name="T17" fmla="*/ 229 h 2838"/>
                  <a:gd name="T18" fmla="*/ 1060 w 1626"/>
                  <a:gd name="T19" fmla="*/ 285 h 2838"/>
                  <a:gd name="T20" fmla="*/ 1137 w 1626"/>
                  <a:gd name="T21" fmla="*/ 348 h 2838"/>
                  <a:gd name="T22" fmla="*/ 1209 w 1626"/>
                  <a:gd name="T23" fmla="*/ 415 h 2838"/>
                  <a:gd name="T24" fmla="*/ 1277 w 1626"/>
                  <a:gd name="T25" fmla="*/ 488 h 2838"/>
                  <a:gd name="T26" fmla="*/ 1340 w 1626"/>
                  <a:gd name="T27" fmla="*/ 564 h 2838"/>
                  <a:gd name="T28" fmla="*/ 1396 w 1626"/>
                  <a:gd name="T29" fmla="*/ 647 h 2838"/>
                  <a:gd name="T30" fmla="*/ 1447 w 1626"/>
                  <a:gd name="T31" fmla="*/ 732 h 2838"/>
                  <a:gd name="T32" fmla="*/ 1493 w 1626"/>
                  <a:gd name="T33" fmla="*/ 821 h 2838"/>
                  <a:gd name="T34" fmla="*/ 1533 w 1626"/>
                  <a:gd name="T35" fmla="*/ 913 h 2838"/>
                  <a:gd name="T36" fmla="*/ 1565 w 1626"/>
                  <a:gd name="T37" fmla="*/ 1010 h 2838"/>
                  <a:gd name="T38" fmla="*/ 1590 w 1626"/>
                  <a:gd name="T39" fmla="*/ 1108 h 2838"/>
                  <a:gd name="T40" fmla="*/ 1610 w 1626"/>
                  <a:gd name="T41" fmla="*/ 1209 h 2838"/>
                  <a:gd name="T42" fmla="*/ 1622 w 1626"/>
                  <a:gd name="T43" fmla="*/ 1313 h 2838"/>
                  <a:gd name="T44" fmla="*/ 1626 w 1626"/>
                  <a:gd name="T45" fmla="*/ 1418 h 2838"/>
                  <a:gd name="T46" fmla="*/ 1622 w 1626"/>
                  <a:gd name="T47" fmla="*/ 1524 h 2838"/>
                  <a:gd name="T48" fmla="*/ 1610 w 1626"/>
                  <a:gd name="T49" fmla="*/ 1629 h 2838"/>
                  <a:gd name="T50" fmla="*/ 1590 w 1626"/>
                  <a:gd name="T51" fmla="*/ 1730 h 2838"/>
                  <a:gd name="T52" fmla="*/ 1565 w 1626"/>
                  <a:gd name="T53" fmla="*/ 1828 h 2838"/>
                  <a:gd name="T54" fmla="*/ 1533 w 1626"/>
                  <a:gd name="T55" fmla="*/ 1924 h 2838"/>
                  <a:gd name="T56" fmla="*/ 1493 w 1626"/>
                  <a:gd name="T57" fmla="*/ 2017 h 2838"/>
                  <a:gd name="T58" fmla="*/ 1447 w 1626"/>
                  <a:gd name="T59" fmla="*/ 2106 h 2838"/>
                  <a:gd name="T60" fmla="*/ 1396 w 1626"/>
                  <a:gd name="T61" fmla="*/ 2191 h 2838"/>
                  <a:gd name="T62" fmla="*/ 1340 w 1626"/>
                  <a:gd name="T63" fmla="*/ 2272 h 2838"/>
                  <a:gd name="T64" fmla="*/ 1277 w 1626"/>
                  <a:gd name="T65" fmla="*/ 2349 h 2838"/>
                  <a:gd name="T66" fmla="*/ 1209 w 1626"/>
                  <a:gd name="T67" fmla="*/ 2421 h 2838"/>
                  <a:gd name="T68" fmla="*/ 1137 w 1626"/>
                  <a:gd name="T69" fmla="*/ 2489 h 2838"/>
                  <a:gd name="T70" fmla="*/ 1060 w 1626"/>
                  <a:gd name="T71" fmla="*/ 2552 h 2838"/>
                  <a:gd name="T72" fmla="*/ 978 w 1626"/>
                  <a:gd name="T73" fmla="*/ 2609 h 2838"/>
                  <a:gd name="T74" fmla="*/ 893 w 1626"/>
                  <a:gd name="T75" fmla="*/ 2660 h 2838"/>
                  <a:gd name="T76" fmla="*/ 804 w 1626"/>
                  <a:gd name="T77" fmla="*/ 2705 h 2838"/>
                  <a:gd name="T78" fmla="*/ 711 w 1626"/>
                  <a:gd name="T79" fmla="*/ 2745 h 2838"/>
                  <a:gd name="T80" fmla="*/ 615 w 1626"/>
                  <a:gd name="T81" fmla="*/ 2777 h 2838"/>
                  <a:gd name="T82" fmla="*/ 517 w 1626"/>
                  <a:gd name="T83" fmla="*/ 2804 h 2838"/>
                  <a:gd name="T84" fmla="*/ 415 w 1626"/>
                  <a:gd name="T85" fmla="*/ 2822 h 2838"/>
                  <a:gd name="T86" fmla="*/ 312 w 1626"/>
                  <a:gd name="T87" fmla="*/ 2834 h 2838"/>
                  <a:gd name="T88" fmla="*/ 205 w 1626"/>
                  <a:gd name="T89" fmla="*/ 2838 h 2838"/>
                  <a:gd name="T90" fmla="*/ 102 w 1626"/>
                  <a:gd name="T91" fmla="*/ 2834 h 2838"/>
                  <a:gd name="T92" fmla="*/ 0 w 1626"/>
                  <a:gd name="T93" fmla="*/ 2822 h 2838"/>
                  <a:gd name="T94" fmla="*/ 0 w 1626"/>
                  <a:gd name="T95" fmla="*/ 16 h 2838"/>
                  <a:gd name="T96" fmla="*/ 102 w 1626"/>
                  <a:gd name="T97" fmla="*/ 4 h 2838"/>
                  <a:gd name="T98" fmla="*/ 205 w 1626"/>
                  <a:gd name="T99" fmla="*/ 0 h 2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6" h="2838">
                    <a:moveTo>
                      <a:pt x="205" y="0"/>
                    </a:moveTo>
                    <a:lnTo>
                      <a:pt x="312" y="4"/>
                    </a:lnTo>
                    <a:lnTo>
                      <a:pt x="415" y="16"/>
                    </a:lnTo>
                    <a:lnTo>
                      <a:pt x="517" y="34"/>
                    </a:lnTo>
                    <a:lnTo>
                      <a:pt x="615" y="60"/>
                    </a:lnTo>
                    <a:lnTo>
                      <a:pt x="711" y="93"/>
                    </a:lnTo>
                    <a:lnTo>
                      <a:pt x="804" y="132"/>
                    </a:lnTo>
                    <a:lnTo>
                      <a:pt x="893" y="177"/>
                    </a:lnTo>
                    <a:lnTo>
                      <a:pt x="978" y="229"/>
                    </a:lnTo>
                    <a:lnTo>
                      <a:pt x="1060" y="285"/>
                    </a:lnTo>
                    <a:lnTo>
                      <a:pt x="1137" y="348"/>
                    </a:lnTo>
                    <a:lnTo>
                      <a:pt x="1209" y="415"/>
                    </a:lnTo>
                    <a:lnTo>
                      <a:pt x="1277" y="488"/>
                    </a:lnTo>
                    <a:lnTo>
                      <a:pt x="1340" y="564"/>
                    </a:lnTo>
                    <a:lnTo>
                      <a:pt x="1396" y="647"/>
                    </a:lnTo>
                    <a:lnTo>
                      <a:pt x="1447" y="732"/>
                    </a:lnTo>
                    <a:lnTo>
                      <a:pt x="1493" y="821"/>
                    </a:lnTo>
                    <a:lnTo>
                      <a:pt x="1533" y="913"/>
                    </a:lnTo>
                    <a:lnTo>
                      <a:pt x="1565" y="1010"/>
                    </a:lnTo>
                    <a:lnTo>
                      <a:pt x="1590" y="1108"/>
                    </a:lnTo>
                    <a:lnTo>
                      <a:pt x="1610" y="1209"/>
                    </a:lnTo>
                    <a:lnTo>
                      <a:pt x="1622" y="1313"/>
                    </a:lnTo>
                    <a:lnTo>
                      <a:pt x="1626" y="1418"/>
                    </a:lnTo>
                    <a:lnTo>
                      <a:pt x="1622" y="1524"/>
                    </a:lnTo>
                    <a:lnTo>
                      <a:pt x="1610" y="1629"/>
                    </a:lnTo>
                    <a:lnTo>
                      <a:pt x="1590" y="1730"/>
                    </a:lnTo>
                    <a:lnTo>
                      <a:pt x="1565" y="1828"/>
                    </a:lnTo>
                    <a:lnTo>
                      <a:pt x="1533" y="1924"/>
                    </a:lnTo>
                    <a:lnTo>
                      <a:pt x="1493" y="2017"/>
                    </a:lnTo>
                    <a:lnTo>
                      <a:pt x="1447" y="2106"/>
                    </a:lnTo>
                    <a:lnTo>
                      <a:pt x="1396" y="2191"/>
                    </a:lnTo>
                    <a:lnTo>
                      <a:pt x="1340" y="2272"/>
                    </a:lnTo>
                    <a:lnTo>
                      <a:pt x="1277" y="2349"/>
                    </a:lnTo>
                    <a:lnTo>
                      <a:pt x="1209" y="2421"/>
                    </a:lnTo>
                    <a:lnTo>
                      <a:pt x="1137" y="2489"/>
                    </a:lnTo>
                    <a:lnTo>
                      <a:pt x="1060" y="2552"/>
                    </a:lnTo>
                    <a:lnTo>
                      <a:pt x="978" y="2609"/>
                    </a:lnTo>
                    <a:lnTo>
                      <a:pt x="893" y="2660"/>
                    </a:lnTo>
                    <a:lnTo>
                      <a:pt x="804" y="2705"/>
                    </a:lnTo>
                    <a:lnTo>
                      <a:pt x="711" y="2745"/>
                    </a:lnTo>
                    <a:lnTo>
                      <a:pt x="615" y="2777"/>
                    </a:lnTo>
                    <a:lnTo>
                      <a:pt x="517" y="2804"/>
                    </a:lnTo>
                    <a:lnTo>
                      <a:pt x="415" y="2822"/>
                    </a:lnTo>
                    <a:lnTo>
                      <a:pt x="312" y="2834"/>
                    </a:lnTo>
                    <a:lnTo>
                      <a:pt x="205" y="2838"/>
                    </a:lnTo>
                    <a:lnTo>
                      <a:pt x="102" y="2834"/>
                    </a:lnTo>
                    <a:lnTo>
                      <a:pt x="0" y="2822"/>
                    </a:lnTo>
                    <a:lnTo>
                      <a:pt x="0" y="16"/>
                    </a:lnTo>
                    <a:lnTo>
                      <a:pt x="102" y="4"/>
                    </a:lnTo>
                    <a:lnTo>
                      <a:pt x="2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AE819"/>
                  </a:gs>
                  <a:gs pos="100000">
                    <a:srgbClr val="ADDF58"/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10" name="TextBox 45">
              <a:extLst>
                <a:ext uri="{FF2B5EF4-FFF2-40B4-BE49-F238E27FC236}">
                  <a16:creationId xmlns:a16="http://schemas.microsoft.com/office/drawing/2014/main" id="{66B056A0-44CC-F68F-7E89-18425A06E375}"/>
                </a:ext>
              </a:extLst>
            </p:cNvPr>
            <p:cNvSpPr txBox="1"/>
            <p:nvPr/>
          </p:nvSpPr>
          <p:spPr>
            <a:xfrm>
              <a:off x="1780770" y="3871526"/>
              <a:ext cx="697628" cy="646331"/>
            </a:xfrm>
            <a:prstGeom prst="rect">
              <a:avLst/>
            </a:prstGeom>
            <a:noFill/>
            <a:effectLst>
              <a:outerShdw blurRad="38100" dist="25400" dir="2700000" algn="tl" rotWithShape="0">
                <a:prstClr val="black">
                  <a:alpha val="39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3" name="TextBox 65">
              <a:extLst>
                <a:ext uri="{FF2B5EF4-FFF2-40B4-BE49-F238E27FC236}">
                  <a16:creationId xmlns:a16="http://schemas.microsoft.com/office/drawing/2014/main" id="{65BEAF0B-1C36-8886-7B2E-2F943269FCD1}"/>
                </a:ext>
              </a:extLst>
            </p:cNvPr>
            <p:cNvSpPr txBox="1"/>
            <p:nvPr/>
          </p:nvSpPr>
          <p:spPr>
            <a:xfrm>
              <a:off x="2563357" y="3587166"/>
              <a:ext cx="1234705" cy="1154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a-ES" sz="1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Orientació als ens locals</a:t>
              </a:r>
              <a:endParaRPr lang="ca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Donut 33">
            <a:extLst>
              <a:ext uri="{FF2B5EF4-FFF2-40B4-BE49-F238E27FC236}">
                <a16:creationId xmlns:a16="http://schemas.microsoft.com/office/drawing/2014/main" id="{D34DB095-A7FF-C794-331A-21F6B112CBA4}"/>
              </a:ext>
            </a:extLst>
          </p:cNvPr>
          <p:cNvSpPr/>
          <p:nvPr/>
        </p:nvSpPr>
        <p:spPr>
          <a:xfrm>
            <a:off x="5049121" y="2597528"/>
            <a:ext cx="2672673" cy="2670660"/>
          </a:xfrm>
          <a:prstGeom prst="donut">
            <a:avLst>
              <a:gd name="adj" fmla="val 7816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61496D85-C17C-CA7C-8605-D55CC4F518F1}"/>
              </a:ext>
            </a:extLst>
          </p:cNvPr>
          <p:cNvSpPr>
            <a:spLocks/>
          </p:cNvSpPr>
          <p:nvPr/>
        </p:nvSpPr>
        <p:spPr bwMode="auto">
          <a:xfrm flipV="1">
            <a:off x="5260323" y="2767829"/>
            <a:ext cx="991981" cy="2292996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gradFill flip="none" rotWithShape="1">
            <a:gsLst>
              <a:gs pos="31000">
                <a:srgbClr val="FF0000"/>
              </a:gs>
              <a:gs pos="73000">
                <a:srgbClr val="990033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C3690E6E-081A-5174-D81B-00AF5857D1BC}"/>
              </a:ext>
            </a:extLst>
          </p:cNvPr>
          <p:cNvSpPr>
            <a:spLocks/>
          </p:cNvSpPr>
          <p:nvPr/>
        </p:nvSpPr>
        <p:spPr bwMode="auto">
          <a:xfrm flipV="1">
            <a:off x="6204792" y="2758414"/>
            <a:ext cx="1329729" cy="2319145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55000">
                <a:srgbClr val="FF0000"/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B924EF87-1116-D58F-C01F-08AEDEC1300C}"/>
              </a:ext>
            </a:extLst>
          </p:cNvPr>
          <p:cNvSpPr txBox="1"/>
          <p:nvPr/>
        </p:nvSpPr>
        <p:spPr>
          <a:xfrm>
            <a:off x="5447516" y="3511052"/>
            <a:ext cx="697628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3" name="TextBox 65">
            <a:extLst>
              <a:ext uri="{FF2B5EF4-FFF2-40B4-BE49-F238E27FC236}">
                <a16:creationId xmlns:a16="http://schemas.microsoft.com/office/drawing/2014/main" id="{D7CA0709-7FAE-218C-4DEE-76D5823FAC6A}"/>
              </a:ext>
            </a:extLst>
          </p:cNvPr>
          <p:cNvSpPr txBox="1"/>
          <p:nvPr/>
        </p:nvSpPr>
        <p:spPr>
          <a:xfrm>
            <a:off x="6347328" y="3317734"/>
            <a:ext cx="123470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 interna</a:t>
            </a: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F39F22C1-7606-8940-3C17-3413117E37A5}"/>
              </a:ext>
            </a:extLst>
          </p:cNvPr>
          <p:cNvSpPr>
            <a:spLocks/>
          </p:cNvSpPr>
          <p:nvPr/>
        </p:nvSpPr>
        <p:spPr bwMode="auto">
          <a:xfrm flipV="1">
            <a:off x="8927587" y="2405490"/>
            <a:ext cx="991981" cy="2292996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0070C0"/>
              </a:gs>
              <a:gs pos="5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CC612F8-D7AB-39C5-CB20-63BC8FEBEC66}"/>
              </a:ext>
            </a:extLst>
          </p:cNvPr>
          <p:cNvSpPr>
            <a:spLocks/>
          </p:cNvSpPr>
          <p:nvPr/>
        </p:nvSpPr>
        <p:spPr bwMode="auto">
          <a:xfrm flipV="1">
            <a:off x="9919568" y="2389172"/>
            <a:ext cx="1329729" cy="2319145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gradFill flip="none" rotWithShape="1">
            <a:gsLst>
              <a:gs pos="0">
                <a:srgbClr val="EAE819"/>
              </a:gs>
              <a:gs pos="0">
                <a:srgbClr val="0070C0"/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TextBox 45">
            <a:extLst>
              <a:ext uri="{FF2B5EF4-FFF2-40B4-BE49-F238E27FC236}">
                <a16:creationId xmlns:a16="http://schemas.microsoft.com/office/drawing/2014/main" id="{F583C3DD-2BE4-0E02-3515-C9DB43FC4A14}"/>
              </a:ext>
            </a:extLst>
          </p:cNvPr>
          <p:cNvSpPr txBox="1"/>
          <p:nvPr/>
        </p:nvSpPr>
        <p:spPr>
          <a:xfrm>
            <a:off x="9131237" y="3209627"/>
            <a:ext cx="697628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7" name="TextBox 65">
            <a:extLst>
              <a:ext uri="{FF2B5EF4-FFF2-40B4-BE49-F238E27FC236}">
                <a16:creationId xmlns:a16="http://schemas.microsoft.com/office/drawing/2014/main" id="{F598375F-C0BD-7ED9-52B5-40BD1B480521}"/>
              </a:ext>
            </a:extLst>
          </p:cNvPr>
          <p:cNvSpPr txBox="1"/>
          <p:nvPr/>
        </p:nvSpPr>
        <p:spPr>
          <a:xfrm>
            <a:off x="9919568" y="2860269"/>
            <a:ext cx="1234705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Coherència amb els principis de l’Agenda</a:t>
            </a:r>
            <a:endParaRPr lang="ca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Donut 33">
            <a:extLst>
              <a:ext uri="{FF2B5EF4-FFF2-40B4-BE49-F238E27FC236}">
                <a16:creationId xmlns:a16="http://schemas.microsoft.com/office/drawing/2014/main" id="{E9C9B0A6-297E-E1BA-7351-9244081D48F1}"/>
              </a:ext>
            </a:extLst>
          </p:cNvPr>
          <p:cNvSpPr/>
          <p:nvPr/>
        </p:nvSpPr>
        <p:spPr>
          <a:xfrm>
            <a:off x="8755016" y="2256959"/>
            <a:ext cx="2672673" cy="2670660"/>
          </a:xfrm>
          <a:prstGeom prst="donut">
            <a:avLst>
              <a:gd name="adj" fmla="val 7816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1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adreDeText 8">
            <a:extLst>
              <a:ext uri="{FF2B5EF4-FFF2-40B4-BE49-F238E27FC236}">
                <a16:creationId xmlns:a16="http://schemas.microsoft.com/office/drawing/2014/main" id="{F94A3106-52B4-8E4E-DA71-B4C771849FB2}"/>
              </a:ext>
            </a:extLst>
          </p:cNvPr>
          <p:cNvSpPr txBox="1"/>
          <p:nvPr/>
        </p:nvSpPr>
        <p:spPr>
          <a:xfrm>
            <a:off x="392482" y="1508972"/>
            <a:ext cx="523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OBJECTIUS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84A7B592-7282-11E3-A78A-CA5BB0815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289" y="2305644"/>
            <a:ext cx="1012741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defTabSz="771662">
              <a:lnSpc>
                <a:spcPct val="150000"/>
              </a:lnSpc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Visibilitzar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divulgar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l’Agenda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2030,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ODS 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principis</a:t>
            </a:r>
            <a:endParaRPr lang="ca-ES" sz="2400" dirty="0">
              <a:ln w="0"/>
              <a:latin typeface="Calibri" pitchFamily="34" charset="0"/>
            </a:endParaRPr>
          </a:p>
          <a:p>
            <a:pPr marL="457200" indent="-457200" algn="just" defTabSz="771662">
              <a:lnSpc>
                <a:spcPct val="150000"/>
              </a:lnSpc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Sensibilitzar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mobilitzar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públics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generant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consciència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importància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desenvolupament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sostenible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just" defTabSz="771662">
              <a:lnSpc>
                <a:spcPct val="150000"/>
              </a:lnSpc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Afavorir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participació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activa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tots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agents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implementació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dels ODS</a:t>
            </a:r>
          </a:p>
          <a:p>
            <a:pPr marL="457200" indent="-457200" algn="just" defTabSz="771662">
              <a:lnSpc>
                <a:spcPct val="150000"/>
              </a:lnSpc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Potenciar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difusió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les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experiències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territori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defTabSz="771662"/>
            <a:endParaRPr lang="ca-E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3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adreDeText 8">
            <a:extLst>
              <a:ext uri="{FF2B5EF4-FFF2-40B4-BE49-F238E27FC236}">
                <a16:creationId xmlns:a16="http://schemas.microsoft.com/office/drawing/2014/main" id="{F94A3106-52B4-8E4E-DA71-B4C771849FB2}"/>
              </a:ext>
            </a:extLst>
          </p:cNvPr>
          <p:cNvSpPr txBox="1"/>
          <p:nvPr/>
        </p:nvSpPr>
        <p:spPr>
          <a:xfrm>
            <a:off x="392482" y="1508972"/>
            <a:ext cx="523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EVOLUCIÓ 2015 -2024</a:t>
            </a:r>
            <a:endParaRPr kumimoji="0" lang="ca-ES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lustraciones, imágenes clip art, dibujos animados e iconos de stock de hit el objetivo - evolucion flecha">
            <a:extLst>
              <a:ext uri="{FF2B5EF4-FFF2-40B4-BE49-F238E27FC236}">
                <a16:creationId xmlns:a16="http://schemas.microsoft.com/office/drawing/2014/main" id="{2E1129C7-59D7-4921-94D2-107A8AF5C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9249"/>
            <a:ext cx="9585244" cy="437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tge 4" descr="Imatge que conté text, captura de pantalla, multimèdia, Marca&#10;&#10;Descripció generada automàticament">
            <a:extLst>
              <a:ext uri="{FF2B5EF4-FFF2-40B4-BE49-F238E27FC236}">
                <a16:creationId xmlns:a16="http://schemas.microsoft.com/office/drawing/2014/main" id="{D9BB5572-25EF-27E8-6B54-5E49CD61D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060" y="3779653"/>
            <a:ext cx="3229566" cy="179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1">
            <a:extLst>
              <a:ext uri="{FF2B5EF4-FFF2-40B4-BE49-F238E27FC236}">
                <a16:creationId xmlns:a16="http://schemas.microsoft.com/office/drawing/2014/main" id="{32129AC3-1210-C097-A426-63EC29E80071}"/>
              </a:ext>
            </a:extLst>
          </p:cNvPr>
          <p:cNvGrpSpPr/>
          <p:nvPr/>
        </p:nvGrpSpPr>
        <p:grpSpPr>
          <a:xfrm>
            <a:off x="10178" y="1628506"/>
            <a:ext cx="11925774" cy="4993340"/>
            <a:chOff x="434443" y="1087080"/>
            <a:chExt cx="11925774" cy="4993340"/>
          </a:xfrm>
        </p:grpSpPr>
        <p:cxnSp>
          <p:nvCxnSpPr>
            <p:cNvPr id="4" name="Straight Connector 1">
              <a:extLst>
                <a:ext uri="{FF2B5EF4-FFF2-40B4-BE49-F238E27FC236}">
                  <a16:creationId xmlns:a16="http://schemas.microsoft.com/office/drawing/2014/main" id="{1C3808BB-5BC6-0FE6-7365-84EA67C93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21606" y="2147803"/>
              <a:ext cx="528" cy="1478304"/>
            </a:xfrm>
            <a:prstGeom prst="line">
              <a:avLst/>
            </a:prstGeom>
            <a:ln w="25400">
              <a:solidFill>
                <a:srgbClr val="99003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ABC951B-C533-B14F-D082-64432848C5CD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 flipV="1">
              <a:off x="5392888" y="1826107"/>
              <a:ext cx="1438" cy="2152837"/>
            </a:xfrm>
            <a:prstGeom prst="line">
              <a:avLst/>
            </a:prstGeom>
            <a:ln w="2540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8">
              <a:extLst>
                <a:ext uri="{FF2B5EF4-FFF2-40B4-BE49-F238E27FC236}">
                  <a16:creationId xmlns:a16="http://schemas.microsoft.com/office/drawing/2014/main" id="{F3D285FD-1A26-6818-54D7-921CA31E0BE2}"/>
                </a:ext>
              </a:extLst>
            </p:cNvPr>
            <p:cNvSpPr txBox="1"/>
            <p:nvPr/>
          </p:nvSpPr>
          <p:spPr>
            <a:xfrm>
              <a:off x="7038615" y="1358327"/>
              <a:ext cx="1978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Campanya</a:t>
              </a: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 interna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cxnSp>
          <p:nvCxnSpPr>
            <p:cNvPr id="11" name="Straight Connector 13">
              <a:extLst>
                <a:ext uri="{FF2B5EF4-FFF2-40B4-BE49-F238E27FC236}">
                  <a16:creationId xmlns:a16="http://schemas.microsoft.com/office/drawing/2014/main" id="{C6526516-6AA1-087C-F570-EDE29E73AC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86941" y="3913344"/>
              <a:ext cx="10347" cy="1580199"/>
            </a:xfrm>
            <a:prstGeom prst="line">
              <a:avLst/>
            </a:prstGeom>
            <a:ln w="25400">
              <a:solidFill>
                <a:schemeClr val="accent6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27D7F9A6-C7EE-1A25-A185-68985E81648D}"/>
                </a:ext>
              </a:extLst>
            </p:cNvPr>
            <p:cNvSpPr txBox="1"/>
            <p:nvPr/>
          </p:nvSpPr>
          <p:spPr>
            <a:xfrm>
              <a:off x="434443" y="4019447"/>
              <a:ext cx="969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400" b="1">
                  <a:solidFill>
                    <a:schemeClr val="accent6"/>
                  </a:solidFill>
                  <a:cs typeface="Arial" pitchFamily="34" charset="0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2015</a:t>
              </a:r>
            </a:p>
          </p:txBody>
        </p:sp>
        <p:cxnSp>
          <p:nvCxnSpPr>
            <p:cNvPr id="13" name="Straight Connector 17">
              <a:extLst>
                <a:ext uri="{FF2B5EF4-FFF2-40B4-BE49-F238E27FC236}">
                  <a16:creationId xmlns:a16="http://schemas.microsoft.com/office/drawing/2014/main" id="{7FF66D1A-92E5-922E-4158-8D2CA44B00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8982" y="3878255"/>
              <a:ext cx="0" cy="1615288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20">
              <a:extLst>
                <a:ext uri="{FF2B5EF4-FFF2-40B4-BE49-F238E27FC236}">
                  <a16:creationId xmlns:a16="http://schemas.microsoft.com/office/drawing/2014/main" id="{841DE9F4-0A5B-2746-C4EF-81F1CBA8A143}"/>
                </a:ext>
              </a:extLst>
            </p:cNvPr>
            <p:cNvSpPr txBox="1"/>
            <p:nvPr/>
          </p:nvSpPr>
          <p:spPr>
            <a:xfrm>
              <a:off x="4547908" y="4808086"/>
              <a:ext cx="2806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Alineament actuacions Pla RSC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667DB316-75EA-BE12-E534-8CF11590B255}"/>
                </a:ext>
              </a:extLst>
            </p:cNvPr>
            <p:cNvSpPr txBox="1"/>
            <p:nvPr/>
          </p:nvSpPr>
          <p:spPr>
            <a:xfrm>
              <a:off x="819041" y="1087080"/>
              <a:ext cx="16614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Aprovació Agenda 2030</a:t>
              </a:r>
            </a:p>
          </p:txBody>
        </p: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0504D644-2379-54DC-968C-1D4DBA405F49}"/>
                </a:ext>
              </a:extLst>
            </p:cNvPr>
            <p:cNvSpPr txBox="1"/>
            <p:nvPr/>
          </p:nvSpPr>
          <p:spPr>
            <a:xfrm>
              <a:off x="4744281" y="1186935"/>
              <a:ext cx="1914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2017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76DACC0C-C3F5-6C43-D468-073C68CE4638}"/>
                </a:ext>
              </a:extLst>
            </p:cNvPr>
            <p:cNvSpPr txBox="1"/>
            <p:nvPr/>
          </p:nvSpPr>
          <p:spPr>
            <a:xfrm>
              <a:off x="7209060" y="5557200"/>
              <a:ext cx="12229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2018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78B197-4A72-498D-C037-AC8D5598CA80}"/>
                </a:ext>
              </a:extLst>
            </p:cNvPr>
            <p:cNvSpPr/>
            <p:nvPr/>
          </p:nvSpPr>
          <p:spPr>
            <a:xfrm>
              <a:off x="873580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058C37-76DD-9ADF-16DB-8C4299C3973A}"/>
                </a:ext>
              </a:extLst>
            </p:cNvPr>
            <p:cNvSpPr/>
            <p:nvPr/>
          </p:nvSpPr>
          <p:spPr>
            <a:xfrm>
              <a:off x="1161561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95A6E9-A647-56D5-979D-314D53A0A313}"/>
                </a:ext>
              </a:extLst>
            </p:cNvPr>
            <p:cNvSpPr/>
            <p:nvPr/>
          </p:nvSpPr>
          <p:spPr>
            <a:xfrm>
              <a:off x="1889923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00DAF74-221A-4852-0823-58BCB4E6D1B9}"/>
                </a:ext>
              </a:extLst>
            </p:cNvPr>
            <p:cNvSpPr/>
            <p:nvPr/>
          </p:nvSpPr>
          <p:spPr>
            <a:xfrm>
              <a:off x="2465885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A370AA6-BDA4-F8D0-A0F5-A1A25338B616}"/>
                </a:ext>
              </a:extLst>
            </p:cNvPr>
            <p:cNvSpPr/>
            <p:nvPr/>
          </p:nvSpPr>
          <p:spPr>
            <a:xfrm>
              <a:off x="2753866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06D136A-E454-8752-63F2-1D519376B40B}"/>
                </a:ext>
              </a:extLst>
            </p:cNvPr>
            <p:cNvSpPr/>
            <p:nvPr/>
          </p:nvSpPr>
          <p:spPr>
            <a:xfrm>
              <a:off x="3041847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DE3EF80-C1F8-D34C-B1C2-C6665631463B}"/>
                </a:ext>
              </a:extLst>
            </p:cNvPr>
            <p:cNvSpPr/>
            <p:nvPr/>
          </p:nvSpPr>
          <p:spPr>
            <a:xfrm>
              <a:off x="3770209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4A78F13-401E-C111-FDDA-5A3495D5B0EA}"/>
                </a:ext>
              </a:extLst>
            </p:cNvPr>
            <p:cNvSpPr/>
            <p:nvPr/>
          </p:nvSpPr>
          <p:spPr>
            <a:xfrm>
              <a:off x="4346171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B19601-B146-F7B7-2326-B321715FA527}"/>
                </a:ext>
              </a:extLst>
            </p:cNvPr>
            <p:cNvSpPr/>
            <p:nvPr/>
          </p:nvSpPr>
          <p:spPr>
            <a:xfrm>
              <a:off x="4634152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4F625C8-D3DC-CBB9-823A-BFA4032A938F}"/>
                </a:ext>
              </a:extLst>
            </p:cNvPr>
            <p:cNvSpPr/>
            <p:nvPr/>
          </p:nvSpPr>
          <p:spPr>
            <a:xfrm>
              <a:off x="4922133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56DE0F5-97C1-165E-BD8C-8BB1C82AFD7E}"/>
                </a:ext>
              </a:extLst>
            </p:cNvPr>
            <p:cNvSpPr/>
            <p:nvPr/>
          </p:nvSpPr>
          <p:spPr>
            <a:xfrm>
              <a:off x="5650495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46CF6EE-DAC9-65C1-B7DD-41844533727F}"/>
                </a:ext>
              </a:extLst>
            </p:cNvPr>
            <p:cNvSpPr/>
            <p:nvPr/>
          </p:nvSpPr>
          <p:spPr>
            <a:xfrm>
              <a:off x="6226457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D203E08-DA48-1B6E-D8DC-FD8361D8E91D}"/>
                </a:ext>
              </a:extLst>
            </p:cNvPr>
            <p:cNvSpPr/>
            <p:nvPr/>
          </p:nvSpPr>
          <p:spPr>
            <a:xfrm>
              <a:off x="6514438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47A7B1-44FB-1436-28AA-E98854B6BC9D}"/>
                </a:ext>
              </a:extLst>
            </p:cNvPr>
            <p:cNvSpPr/>
            <p:nvPr/>
          </p:nvSpPr>
          <p:spPr>
            <a:xfrm>
              <a:off x="6802419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854F417-D503-A39A-9F08-FD24476643D2}"/>
                </a:ext>
              </a:extLst>
            </p:cNvPr>
            <p:cNvSpPr/>
            <p:nvPr/>
          </p:nvSpPr>
          <p:spPr>
            <a:xfrm>
              <a:off x="7417797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DB171FC-C92D-D0FD-1084-2DF79F523F58}"/>
                </a:ext>
              </a:extLst>
            </p:cNvPr>
            <p:cNvSpPr/>
            <p:nvPr/>
          </p:nvSpPr>
          <p:spPr>
            <a:xfrm>
              <a:off x="8394724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3CD2F1C-BC60-58D0-1722-CE5254120D1F}"/>
                </a:ext>
              </a:extLst>
            </p:cNvPr>
            <p:cNvSpPr/>
            <p:nvPr/>
          </p:nvSpPr>
          <p:spPr>
            <a:xfrm>
              <a:off x="8682705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B369803-8615-6E58-EFDD-708BB4C7FD6D}"/>
                </a:ext>
              </a:extLst>
            </p:cNvPr>
            <p:cNvSpPr/>
            <p:nvPr/>
          </p:nvSpPr>
          <p:spPr>
            <a:xfrm>
              <a:off x="9278227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38" name="Group 45">
              <a:extLst>
                <a:ext uri="{FF2B5EF4-FFF2-40B4-BE49-F238E27FC236}">
                  <a16:creationId xmlns:a16="http://schemas.microsoft.com/office/drawing/2014/main" id="{C9749E50-78FC-F71D-DDC6-BDC3B8F9401C}"/>
                </a:ext>
              </a:extLst>
            </p:cNvPr>
            <p:cNvGrpSpPr/>
            <p:nvPr/>
          </p:nvGrpSpPr>
          <p:grpSpPr>
            <a:xfrm>
              <a:off x="11668731" y="3487148"/>
              <a:ext cx="691486" cy="550376"/>
              <a:chOff x="7641486" y="4434237"/>
              <a:chExt cx="691486" cy="550376"/>
            </a:xfrm>
            <a:solidFill>
              <a:schemeClr val="bg1">
                <a:lumMod val="75000"/>
              </a:schemeClr>
            </a:solidFill>
          </p:grpSpPr>
          <p:sp>
            <p:nvSpPr>
              <p:cNvPr id="51" name="Rounded Rectangle 25">
                <a:extLst>
                  <a:ext uri="{FF2B5EF4-FFF2-40B4-BE49-F238E27FC236}">
                    <a16:creationId xmlns:a16="http://schemas.microsoft.com/office/drawing/2014/main" id="{03EDF401-5EBC-77DC-E079-CEFDB581D878}"/>
                  </a:ext>
                </a:extLst>
              </p:cNvPr>
              <p:cNvSpPr/>
              <p:nvPr/>
            </p:nvSpPr>
            <p:spPr>
              <a:xfrm rot="2624939">
                <a:off x="7641486" y="4434237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52" name="Rounded Rectangle 26">
                <a:extLst>
                  <a:ext uri="{FF2B5EF4-FFF2-40B4-BE49-F238E27FC236}">
                    <a16:creationId xmlns:a16="http://schemas.microsoft.com/office/drawing/2014/main" id="{70E657A0-6F49-AE79-C851-73368A65F671}"/>
                  </a:ext>
                </a:extLst>
              </p:cNvPr>
              <p:cNvSpPr/>
              <p:nvPr/>
            </p:nvSpPr>
            <p:spPr>
              <a:xfrm rot="18900000">
                <a:off x="7650130" y="4804613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8E4628D-D55F-EAF6-B314-3E73889BA649}"/>
                </a:ext>
              </a:extLst>
            </p:cNvPr>
            <p:cNvSpPr/>
            <p:nvPr/>
          </p:nvSpPr>
          <p:spPr>
            <a:xfrm>
              <a:off x="1449542" y="3610520"/>
              <a:ext cx="368424" cy="3684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3116022-78E9-3C45-8075-5E97EDD24C54}"/>
                </a:ext>
              </a:extLst>
            </p:cNvPr>
            <p:cNvSpPr/>
            <p:nvPr/>
          </p:nvSpPr>
          <p:spPr>
            <a:xfrm>
              <a:off x="3329828" y="3610520"/>
              <a:ext cx="368424" cy="3684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88AD6E3-8C52-6FE0-DD46-C2210DF13505}"/>
                </a:ext>
              </a:extLst>
            </p:cNvPr>
            <p:cNvSpPr/>
            <p:nvPr/>
          </p:nvSpPr>
          <p:spPr>
            <a:xfrm>
              <a:off x="5210114" y="3610520"/>
              <a:ext cx="368424" cy="3684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E3B2596-FB25-DC31-7072-FC79EBE78B6D}"/>
                </a:ext>
              </a:extLst>
            </p:cNvPr>
            <p:cNvSpPr/>
            <p:nvPr/>
          </p:nvSpPr>
          <p:spPr>
            <a:xfrm>
              <a:off x="9852532" y="3677671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54F1528-29AA-F045-674C-6145C681FB78}"/>
                </a:ext>
              </a:extLst>
            </p:cNvPr>
            <p:cNvSpPr/>
            <p:nvPr/>
          </p:nvSpPr>
          <p:spPr>
            <a:xfrm>
              <a:off x="8972197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C67A165-E2EA-F2EA-D463-7C4BA77B53C8}"/>
                </a:ext>
              </a:extLst>
            </p:cNvPr>
            <p:cNvSpPr/>
            <p:nvPr/>
          </p:nvSpPr>
          <p:spPr>
            <a:xfrm>
              <a:off x="10562985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6" name="Oval 5">
              <a:extLst>
                <a:ext uri="{FF2B5EF4-FFF2-40B4-BE49-F238E27FC236}">
                  <a16:creationId xmlns:a16="http://schemas.microsoft.com/office/drawing/2014/main" id="{9771F593-021C-969B-72B6-24789903EAAB}"/>
                </a:ext>
              </a:extLst>
            </p:cNvPr>
            <p:cNvSpPr/>
            <p:nvPr/>
          </p:nvSpPr>
          <p:spPr>
            <a:xfrm>
              <a:off x="2177904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" name="Oval 9">
              <a:extLst>
                <a:ext uri="{FF2B5EF4-FFF2-40B4-BE49-F238E27FC236}">
                  <a16:creationId xmlns:a16="http://schemas.microsoft.com/office/drawing/2014/main" id="{4C9CE77E-9F6E-CE64-807E-CCDA982A663B}"/>
                </a:ext>
              </a:extLst>
            </p:cNvPr>
            <p:cNvSpPr/>
            <p:nvPr/>
          </p:nvSpPr>
          <p:spPr>
            <a:xfrm>
              <a:off x="4058190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" name="Oval 13">
              <a:extLst>
                <a:ext uri="{FF2B5EF4-FFF2-40B4-BE49-F238E27FC236}">
                  <a16:creationId xmlns:a16="http://schemas.microsoft.com/office/drawing/2014/main" id="{66EB8DEA-85B2-63B2-94D7-E7D14721F60F}"/>
                </a:ext>
              </a:extLst>
            </p:cNvPr>
            <p:cNvSpPr/>
            <p:nvPr/>
          </p:nvSpPr>
          <p:spPr>
            <a:xfrm>
              <a:off x="5938476" y="3686720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3256ED27-0A6D-3E33-4594-80E7C265102F}"/>
                </a:ext>
              </a:extLst>
            </p:cNvPr>
            <p:cNvSpPr/>
            <p:nvPr/>
          </p:nvSpPr>
          <p:spPr>
            <a:xfrm>
              <a:off x="7705772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" name="Oval 21">
              <a:extLst>
                <a:ext uri="{FF2B5EF4-FFF2-40B4-BE49-F238E27FC236}">
                  <a16:creationId xmlns:a16="http://schemas.microsoft.com/office/drawing/2014/main" id="{805024E7-B9D5-A88B-A9DA-DF3919CBA342}"/>
                </a:ext>
              </a:extLst>
            </p:cNvPr>
            <p:cNvSpPr/>
            <p:nvPr/>
          </p:nvSpPr>
          <p:spPr>
            <a:xfrm>
              <a:off x="9580909" y="3680374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pic>
        <p:nvPicPr>
          <p:cNvPr id="64" name="Imatge 63" descr="Imatge que conté text, cercle, Gràfics, logotip&#10;&#10;Descripció generada automàticament">
            <a:extLst>
              <a:ext uri="{FF2B5EF4-FFF2-40B4-BE49-F238E27FC236}">
                <a16:creationId xmlns:a16="http://schemas.microsoft.com/office/drawing/2014/main" id="{182E0B6D-5ECF-72CD-1D2C-CD38AE8185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459" b="1870"/>
          <a:stretch/>
        </p:blipFill>
        <p:spPr>
          <a:xfrm>
            <a:off x="875163" y="2382550"/>
            <a:ext cx="668652" cy="541364"/>
          </a:xfrm>
          <a:prstGeom prst="rect">
            <a:avLst/>
          </a:prstGeom>
        </p:spPr>
      </p:pic>
      <p:sp>
        <p:nvSpPr>
          <p:cNvPr id="67" name="TextBox 16">
            <a:extLst>
              <a:ext uri="{FF2B5EF4-FFF2-40B4-BE49-F238E27FC236}">
                <a16:creationId xmlns:a16="http://schemas.microsoft.com/office/drawing/2014/main" id="{E745709A-CB0C-68B5-02C6-D8C72C61015A}"/>
              </a:ext>
            </a:extLst>
          </p:cNvPr>
          <p:cNvSpPr txBox="1"/>
          <p:nvPr/>
        </p:nvSpPr>
        <p:spPr>
          <a:xfrm>
            <a:off x="2326381" y="6077367"/>
            <a:ext cx="96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accent6"/>
                </a:solidFill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2016</a:t>
            </a:r>
            <a:endParaRPr kumimoji="0" lang="ca-E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68" name="Imatge 67">
            <a:extLst>
              <a:ext uri="{FF2B5EF4-FFF2-40B4-BE49-F238E27FC236}">
                <a16:creationId xmlns:a16="http://schemas.microsoft.com/office/drawing/2014/main" id="{93F1024F-FA31-C4E7-542C-7A34B26B4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490" y="3026365"/>
            <a:ext cx="2057782" cy="885627"/>
          </a:xfrm>
          <a:prstGeom prst="rect">
            <a:avLst/>
          </a:prstGeom>
        </p:spPr>
      </p:pic>
      <p:pic>
        <p:nvPicPr>
          <p:cNvPr id="73" name="Imatge 72">
            <a:extLst>
              <a:ext uri="{FF2B5EF4-FFF2-40B4-BE49-F238E27FC236}">
                <a16:creationId xmlns:a16="http://schemas.microsoft.com/office/drawing/2014/main" id="{83FDFF6E-2448-F069-50DF-1EE5BE810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9646" y="4224116"/>
            <a:ext cx="219475" cy="219475"/>
          </a:xfrm>
          <a:prstGeom prst="rect">
            <a:avLst/>
          </a:prstGeom>
        </p:spPr>
      </p:pic>
      <p:pic>
        <p:nvPicPr>
          <p:cNvPr id="74" name="Imatge 73">
            <a:extLst>
              <a:ext uri="{FF2B5EF4-FFF2-40B4-BE49-F238E27FC236}">
                <a16:creationId xmlns:a16="http://schemas.microsoft.com/office/drawing/2014/main" id="{E5D3453A-78A5-AAF0-E35F-291737FF3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3740" y="4224115"/>
            <a:ext cx="219475" cy="219475"/>
          </a:xfrm>
          <a:prstGeom prst="rect">
            <a:avLst/>
          </a:prstGeom>
        </p:spPr>
      </p:pic>
      <p:pic>
        <p:nvPicPr>
          <p:cNvPr id="75" name="Imatge 74">
            <a:extLst>
              <a:ext uri="{FF2B5EF4-FFF2-40B4-BE49-F238E27FC236}">
                <a16:creationId xmlns:a16="http://schemas.microsoft.com/office/drawing/2014/main" id="{05D78F39-F473-9462-6F40-8DCB2D711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7035" y="4224114"/>
            <a:ext cx="219475" cy="219475"/>
          </a:xfrm>
          <a:prstGeom prst="rect">
            <a:avLst/>
          </a:prstGeom>
        </p:spPr>
      </p:pic>
      <p:pic>
        <p:nvPicPr>
          <p:cNvPr id="76" name="Imatge 75">
            <a:extLst>
              <a:ext uri="{FF2B5EF4-FFF2-40B4-BE49-F238E27FC236}">
                <a16:creationId xmlns:a16="http://schemas.microsoft.com/office/drawing/2014/main" id="{C32895E9-5351-71D0-FC09-B5AAAEC5D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6190" y="4235295"/>
            <a:ext cx="219475" cy="219475"/>
          </a:xfrm>
          <a:prstGeom prst="rect">
            <a:avLst/>
          </a:prstGeom>
        </p:spPr>
      </p:pic>
      <p:pic>
        <p:nvPicPr>
          <p:cNvPr id="77" name="Imatge 76">
            <a:extLst>
              <a:ext uri="{FF2B5EF4-FFF2-40B4-BE49-F238E27FC236}">
                <a16:creationId xmlns:a16="http://schemas.microsoft.com/office/drawing/2014/main" id="{2269BB7B-982B-7DE8-3103-F83AAD04CE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981" y="1519659"/>
            <a:ext cx="1470382" cy="2152837"/>
          </a:xfrm>
          <a:prstGeom prst="rect">
            <a:avLst/>
          </a:prstGeom>
        </p:spPr>
      </p:pic>
      <p:pic>
        <p:nvPicPr>
          <p:cNvPr id="78" name="Imatge 77">
            <a:extLst>
              <a:ext uri="{FF2B5EF4-FFF2-40B4-BE49-F238E27FC236}">
                <a16:creationId xmlns:a16="http://schemas.microsoft.com/office/drawing/2014/main" id="{A9FA085C-7552-3E44-E638-826DB52A7C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8056" y="2470297"/>
            <a:ext cx="6672816" cy="1112136"/>
          </a:xfrm>
          <a:prstGeom prst="rect">
            <a:avLst/>
          </a:prstGeom>
        </p:spPr>
      </p:pic>
      <p:sp>
        <p:nvSpPr>
          <p:cNvPr id="80" name="Oval 79">
            <a:extLst>
              <a:ext uri="{FF2B5EF4-FFF2-40B4-BE49-F238E27FC236}">
                <a16:creationId xmlns:a16="http://schemas.microsoft.com/office/drawing/2014/main" id="{DA753127-669A-E32A-E296-65BCEE6CC8B4}"/>
              </a:ext>
            </a:extLst>
          </p:cNvPr>
          <p:cNvSpPr/>
          <p:nvPr/>
        </p:nvSpPr>
        <p:spPr>
          <a:xfrm>
            <a:off x="7557032" y="4151946"/>
            <a:ext cx="368424" cy="3684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83" name="Imatge 82" descr="Imatge que conté text, Font, Gràfics, disseny gràfic&#10;&#10;Descripció generada automàticament">
            <a:extLst>
              <a:ext uri="{FF2B5EF4-FFF2-40B4-BE49-F238E27FC236}">
                <a16:creationId xmlns:a16="http://schemas.microsoft.com/office/drawing/2014/main" id="{68FE4DFF-34BB-6784-8181-CFBD4FA4AE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5656" y="5689657"/>
            <a:ext cx="1981815" cy="731077"/>
          </a:xfrm>
          <a:prstGeom prst="rect">
            <a:avLst/>
          </a:prstGeom>
        </p:spPr>
      </p:pic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FB87D93A-2AEB-A223-F93F-3E4AE0DFE188}"/>
              </a:ext>
            </a:extLst>
          </p:cNvPr>
          <p:cNvCxnSpPr>
            <a:cxnSpLocks/>
            <a:endCxn id="48" idx="4"/>
          </p:cNvCxnSpPr>
          <p:nvPr/>
        </p:nvCxnSpPr>
        <p:spPr>
          <a:xfrm flipV="1">
            <a:off x="5614834" y="4444170"/>
            <a:ext cx="7389" cy="800699"/>
          </a:xfrm>
          <a:prstGeom prst="line">
            <a:avLst/>
          </a:prstGeom>
          <a:ln w="25400">
            <a:solidFill>
              <a:schemeClr val="accent2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tge 60">
            <a:extLst>
              <a:ext uri="{FF2B5EF4-FFF2-40B4-BE49-F238E27FC236}">
                <a16:creationId xmlns:a16="http://schemas.microsoft.com/office/drawing/2014/main" id="{59CA6080-F5D0-EDF1-8B60-F6BE252A78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8972" y="5277940"/>
            <a:ext cx="1115665" cy="597460"/>
          </a:xfrm>
          <a:prstGeom prst="rect">
            <a:avLst/>
          </a:prstGeom>
        </p:spPr>
      </p:pic>
      <p:grpSp>
        <p:nvGrpSpPr>
          <p:cNvPr id="65" name="Agrupa 64">
            <a:extLst>
              <a:ext uri="{FF2B5EF4-FFF2-40B4-BE49-F238E27FC236}">
                <a16:creationId xmlns:a16="http://schemas.microsoft.com/office/drawing/2014/main" id="{DB184A5F-7A5B-9D0E-72B3-D4CD5F681B34}"/>
              </a:ext>
            </a:extLst>
          </p:cNvPr>
          <p:cNvGrpSpPr/>
          <p:nvPr/>
        </p:nvGrpSpPr>
        <p:grpSpPr>
          <a:xfrm>
            <a:off x="7591822" y="4703831"/>
            <a:ext cx="2651195" cy="800699"/>
            <a:chOff x="7868110" y="4945054"/>
            <a:chExt cx="1688093" cy="490538"/>
          </a:xfrm>
        </p:grpSpPr>
        <p:pic>
          <p:nvPicPr>
            <p:cNvPr id="62" name="Imatge 61">
              <a:extLst>
                <a:ext uri="{FF2B5EF4-FFF2-40B4-BE49-F238E27FC236}">
                  <a16:creationId xmlns:a16="http://schemas.microsoft.com/office/drawing/2014/main" id="{7ED2323A-A0FC-D785-C238-9543066F47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1"/>
            <a:stretch/>
          </p:blipFill>
          <p:spPr bwMode="auto">
            <a:xfrm>
              <a:off x="8513533" y="4945054"/>
              <a:ext cx="1042670" cy="487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Imatge 62">
              <a:extLst>
                <a:ext uri="{FF2B5EF4-FFF2-40B4-BE49-F238E27FC236}">
                  <a16:creationId xmlns:a16="http://schemas.microsoft.com/office/drawing/2014/main" id="{3CBC3307-CCFF-33FE-FF1D-18E18CC02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5" r="68010"/>
            <a:stretch/>
          </p:blipFill>
          <p:spPr bwMode="auto">
            <a:xfrm>
              <a:off x="7868110" y="4963152"/>
              <a:ext cx="655320" cy="4724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Oval 21">
            <a:extLst>
              <a:ext uri="{FF2B5EF4-FFF2-40B4-BE49-F238E27FC236}">
                <a16:creationId xmlns:a16="http://schemas.microsoft.com/office/drawing/2014/main" id="{B2B8D6AB-EEFD-8010-AB53-E838C0BD02F2}"/>
              </a:ext>
            </a:extLst>
          </p:cNvPr>
          <p:cNvSpPr/>
          <p:nvPr/>
        </p:nvSpPr>
        <p:spPr>
          <a:xfrm>
            <a:off x="9779120" y="423529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15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1">
            <a:extLst>
              <a:ext uri="{FF2B5EF4-FFF2-40B4-BE49-F238E27FC236}">
                <a16:creationId xmlns:a16="http://schemas.microsoft.com/office/drawing/2014/main" id="{32129AC3-1210-C097-A426-63EC29E80071}"/>
              </a:ext>
            </a:extLst>
          </p:cNvPr>
          <p:cNvGrpSpPr/>
          <p:nvPr/>
        </p:nvGrpSpPr>
        <p:grpSpPr>
          <a:xfrm>
            <a:off x="450787" y="1609608"/>
            <a:ext cx="11486637" cy="4905079"/>
            <a:chOff x="873580" y="1131326"/>
            <a:chExt cx="11486637" cy="490507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ABC951B-C533-B14F-D082-64432848C5CD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 flipV="1">
              <a:off x="5392888" y="1826107"/>
              <a:ext cx="1438" cy="2152837"/>
            </a:xfrm>
            <a:prstGeom prst="line">
              <a:avLst/>
            </a:prstGeom>
            <a:ln w="2540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8">
              <a:extLst>
                <a:ext uri="{FF2B5EF4-FFF2-40B4-BE49-F238E27FC236}">
                  <a16:creationId xmlns:a16="http://schemas.microsoft.com/office/drawing/2014/main" id="{F3D285FD-1A26-6818-54D7-921CA31E0BE2}"/>
                </a:ext>
              </a:extLst>
            </p:cNvPr>
            <p:cNvSpPr txBox="1"/>
            <p:nvPr/>
          </p:nvSpPr>
          <p:spPr>
            <a:xfrm>
              <a:off x="6741025" y="1131326"/>
              <a:ext cx="30559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accent2"/>
                  </a:solidFill>
                  <a:cs typeface="Arial" pitchFamily="34" charset="0"/>
                </a:rPr>
                <a:t>Campanyes</a:t>
              </a:r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accent2"/>
                  </a:solidFill>
                  <a:cs typeface="Arial" pitchFamily="34" charset="0"/>
                </a:rPr>
                <a:t>Commemoració</a:t>
              </a:r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 Agenda 2030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cxnSp>
          <p:nvCxnSpPr>
            <p:cNvPr id="11" name="Straight Connector 13">
              <a:extLst>
                <a:ext uri="{FF2B5EF4-FFF2-40B4-BE49-F238E27FC236}">
                  <a16:creationId xmlns:a16="http://schemas.microsoft.com/office/drawing/2014/main" id="{C6526516-6AA1-087C-F570-EDE29E73AC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86941" y="3913344"/>
              <a:ext cx="10347" cy="1580199"/>
            </a:xfrm>
            <a:prstGeom prst="line">
              <a:avLst/>
            </a:prstGeom>
            <a:ln w="25400">
              <a:solidFill>
                <a:schemeClr val="accent6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27D7F9A6-C7EE-1A25-A185-68985E81648D}"/>
                </a:ext>
              </a:extLst>
            </p:cNvPr>
            <p:cNvSpPr txBox="1"/>
            <p:nvPr/>
          </p:nvSpPr>
          <p:spPr>
            <a:xfrm>
              <a:off x="884618" y="1294255"/>
              <a:ext cx="969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400" b="1">
                  <a:solidFill>
                    <a:schemeClr val="accent6"/>
                  </a:solidFill>
                  <a:cs typeface="Arial" pitchFamily="34" charset="0"/>
                </a:defRPr>
              </a:lvl1pPr>
            </a:lstStyle>
            <a:p>
              <a:pPr algn="r"/>
              <a:r>
                <a:rPr lang="ca-ES" sz="2800" dirty="0">
                  <a:solidFill>
                    <a:srgbClr val="C00000"/>
                  </a:solidFill>
                </a:rPr>
                <a:t>2019</a:t>
              </a:r>
            </a:p>
          </p:txBody>
        </p:sp>
        <p:cxnSp>
          <p:nvCxnSpPr>
            <p:cNvPr id="13" name="Straight Connector 17">
              <a:extLst>
                <a:ext uri="{FF2B5EF4-FFF2-40B4-BE49-F238E27FC236}">
                  <a16:creationId xmlns:a16="http://schemas.microsoft.com/office/drawing/2014/main" id="{7FF66D1A-92E5-922E-4158-8D2CA44B00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7245" y="3881251"/>
              <a:ext cx="0" cy="1615288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20">
              <a:extLst>
                <a:ext uri="{FF2B5EF4-FFF2-40B4-BE49-F238E27FC236}">
                  <a16:creationId xmlns:a16="http://schemas.microsoft.com/office/drawing/2014/main" id="{841DE9F4-0A5B-2746-C4EF-81F1CBA8A143}"/>
                </a:ext>
              </a:extLst>
            </p:cNvPr>
            <p:cNvSpPr txBox="1"/>
            <p:nvPr/>
          </p:nvSpPr>
          <p:spPr>
            <a:xfrm>
              <a:off x="3572794" y="4096234"/>
              <a:ext cx="2201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b="1" kern="1200" dirty="0">
                  <a:solidFill>
                    <a:schemeClr val="accent6"/>
                  </a:solidFill>
                </a:rPr>
                <a:t>Creació Servei Agenda 2030</a:t>
              </a:r>
              <a:endParaRPr lang="ko-KR" altLang="en-US" sz="1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0504D644-2379-54DC-968C-1D4DBA405F49}"/>
                </a:ext>
              </a:extLst>
            </p:cNvPr>
            <p:cNvSpPr txBox="1"/>
            <p:nvPr/>
          </p:nvSpPr>
          <p:spPr>
            <a:xfrm>
              <a:off x="4454183" y="1138343"/>
              <a:ext cx="1914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2021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76DACC0C-C3F5-6C43-D468-073C68CE4638}"/>
                </a:ext>
              </a:extLst>
            </p:cNvPr>
            <p:cNvSpPr txBox="1"/>
            <p:nvPr/>
          </p:nvSpPr>
          <p:spPr>
            <a:xfrm>
              <a:off x="7565748" y="5513185"/>
              <a:ext cx="12229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altLang="ko-KR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2022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78B197-4A72-498D-C037-AC8D5598CA80}"/>
                </a:ext>
              </a:extLst>
            </p:cNvPr>
            <p:cNvSpPr/>
            <p:nvPr/>
          </p:nvSpPr>
          <p:spPr>
            <a:xfrm>
              <a:off x="873580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058C37-76DD-9ADF-16DB-8C4299C3973A}"/>
                </a:ext>
              </a:extLst>
            </p:cNvPr>
            <p:cNvSpPr/>
            <p:nvPr/>
          </p:nvSpPr>
          <p:spPr>
            <a:xfrm>
              <a:off x="1161561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95A6E9-A647-56D5-979D-314D53A0A313}"/>
                </a:ext>
              </a:extLst>
            </p:cNvPr>
            <p:cNvSpPr/>
            <p:nvPr/>
          </p:nvSpPr>
          <p:spPr>
            <a:xfrm>
              <a:off x="1889923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00DAF74-221A-4852-0823-58BCB4E6D1B9}"/>
                </a:ext>
              </a:extLst>
            </p:cNvPr>
            <p:cNvSpPr/>
            <p:nvPr/>
          </p:nvSpPr>
          <p:spPr>
            <a:xfrm>
              <a:off x="2465885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A370AA6-BDA4-F8D0-A0F5-A1A25338B616}"/>
                </a:ext>
              </a:extLst>
            </p:cNvPr>
            <p:cNvSpPr/>
            <p:nvPr/>
          </p:nvSpPr>
          <p:spPr>
            <a:xfrm>
              <a:off x="2753866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06D136A-E454-8752-63F2-1D519376B40B}"/>
                </a:ext>
              </a:extLst>
            </p:cNvPr>
            <p:cNvSpPr/>
            <p:nvPr/>
          </p:nvSpPr>
          <p:spPr>
            <a:xfrm>
              <a:off x="3041847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DE3EF80-C1F8-D34C-B1C2-C6665631463B}"/>
                </a:ext>
              </a:extLst>
            </p:cNvPr>
            <p:cNvSpPr/>
            <p:nvPr/>
          </p:nvSpPr>
          <p:spPr>
            <a:xfrm>
              <a:off x="3770209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4A78F13-401E-C111-FDDA-5A3495D5B0EA}"/>
                </a:ext>
              </a:extLst>
            </p:cNvPr>
            <p:cNvSpPr/>
            <p:nvPr/>
          </p:nvSpPr>
          <p:spPr>
            <a:xfrm>
              <a:off x="4346171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B19601-B146-F7B7-2326-B321715FA527}"/>
                </a:ext>
              </a:extLst>
            </p:cNvPr>
            <p:cNvSpPr/>
            <p:nvPr/>
          </p:nvSpPr>
          <p:spPr>
            <a:xfrm>
              <a:off x="4634152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4F625C8-D3DC-CBB9-823A-BFA4032A938F}"/>
                </a:ext>
              </a:extLst>
            </p:cNvPr>
            <p:cNvSpPr/>
            <p:nvPr/>
          </p:nvSpPr>
          <p:spPr>
            <a:xfrm>
              <a:off x="4922133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56DE0F5-97C1-165E-BD8C-8BB1C82AFD7E}"/>
                </a:ext>
              </a:extLst>
            </p:cNvPr>
            <p:cNvSpPr/>
            <p:nvPr/>
          </p:nvSpPr>
          <p:spPr>
            <a:xfrm>
              <a:off x="5650495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46CF6EE-DAC9-65C1-B7DD-41844533727F}"/>
                </a:ext>
              </a:extLst>
            </p:cNvPr>
            <p:cNvSpPr/>
            <p:nvPr/>
          </p:nvSpPr>
          <p:spPr>
            <a:xfrm>
              <a:off x="6226457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D203E08-DA48-1B6E-D8DC-FD8361D8E91D}"/>
                </a:ext>
              </a:extLst>
            </p:cNvPr>
            <p:cNvSpPr/>
            <p:nvPr/>
          </p:nvSpPr>
          <p:spPr>
            <a:xfrm>
              <a:off x="6514438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47A7B1-44FB-1436-28AA-E98854B6BC9D}"/>
                </a:ext>
              </a:extLst>
            </p:cNvPr>
            <p:cNvSpPr/>
            <p:nvPr/>
          </p:nvSpPr>
          <p:spPr>
            <a:xfrm>
              <a:off x="6802419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854F417-D503-A39A-9F08-FD24476643D2}"/>
                </a:ext>
              </a:extLst>
            </p:cNvPr>
            <p:cNvSpPr/>
            <p:nvPr/>
          </p:nvSpPr>
          <p:spPr>
            <a:xfrm>
              <a:off x="7417797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DB171FC-C92D-D0FD-1084-2DF79F523F58}"/>
                </a:ext>
              </a:extLst>
            </p:cNvPr>
            <p:cNvSpPr/>
            <p:nvPr/>
          </p:nvSpPr>
          <p:spPr>
            <a:xfrm>
              <a:off x="8394724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3CD2F1C-BC60-58D0-1722-CE5254120D1F}"/>
                </a:ext>
              </a:extLst>
            </p:cNvPr>
            <p:cNvSpPr/>
            <p:nvPr/>
          </p:nvSpPr>
          <p:spPr>
            <a:xfrm>
              <a:off x="8682705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B369803-8615-6E58-EFDD-708BB4C7FD6D}"/>
                </a:ext>
              </a:extLst>
            </p:cNvPr>
            <p:cNvSpPr/>
            <p:nvPr/>
          </p:nvSpPr>
          <p:spPr>
            <a:xfrm>
              <a:off x="9278227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38" name="Group 45">
              <a:extLst>
                <a:ext uri="{FF2B5EF4-FFF2-40B4-BE49-F238E27FC236}">
                  <a16:creationId xmlns:a16="http://schemas.microsoft.com/office/drawing/2014/main" id="{C9749E50-78FC-F71D-DDC6-BDC3B8F9401C}"/>
                </a:ext>
              </a:extLst>
            </p:cNvPr>
            <p:cNvGrpSpPr/>
            <p:nvPr/>
          </p:nvGrpSpPr>
          <p:grpSpPr>
            <a:xfrm>
              <a:off x="11668731" y="3487148"/>
              <a:ext cx="691486" cy="550376"/>
              <a:chOff x="7641486" y="4434237"/>
              <a:chExt cx="691486" cy="550376"/>
            </a:xfrm>
            <a:solidFill>
              <a:schemeClr val="bg1">
                <a:lumMod val="75000"/>
              </a:schemeClr>
            </a:solidFill>
          </p:grpSpPr>
          <p:sp>
            <p:nvSpPr>
              <p:cNvPr id="51" name="Rounded Rectangle 25">
                <a:extLst>
                  <a:ext uri="{FF2B5EF4-FFF2-40B4-BE49-F238E27FC236}">
                    <a16:creationId xmlns:a16="http://schemas.microsoft.com/office/drawing/2014/main" id="{03EDF401-5EBC-77DC-E079-CEFDB581D878}"/>
                  </a:ext>
                </a:extLst>
              </p:cNvPr>
              <p:cNvSpPr/>
              <p:nvPr/>
            </p:nvSpPr>
            <p:spPr>
              <a:xfrm rot="2624939">
                <a:off x="7641486" y="4434237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2" name="Rounded Rectangle 26">
                <a:extLst>
                  <a:ext uri="{FF2B5EF4-FFF2-40B4-BE49-F238E27FC236}">
                    <a16:creationId xmlns:a16="http://schemas.microsoft.com/office/drawing/2014/main" id="{70E657A0-6F49-AE79-C851-73368A65F671}"/>
                  </a:ext>
                </a:extLst>
              </p:cNvPr>
              <p:cNvSpPr/>
              <p:nvPr/>
            </p:nvSpPr>
            <p:spPr>
              <a:xfrm rot="18900000">
                <a:off x="7650130" y="4804613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3116022-78E9-3C45-8075-5E97EDD24C54}"/>
                </a:ext>
              </a:extLst>
            </p:cNvPr>
            <p:cNvSpPr/>
            <p:nvPr/>
          </p:nvSpPr>
          <p:spPr>
            <a:xfrm>
              <a:off x="3329828" y="3610520"/>
              <a:ext cx="368424" cy="3684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88AD6E3-8C52-6FE0-DD46-C2210DF13505}"/>
                </a:ext>
              </a:extLst>
            </p:cNvPr>
            <p:cNvSpPr/>
            <p:nvPr/>
          </p:nvSpPr>
          <p:spPr>
            <a:xfrm>
              <a:off x="5210114" y="3610520"/>
              <a:ext cx="368424" cy="3684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E3B2596-FB25-DC31-7072-FC79EBE78B6D}"/>
                </a:ext>
              </a:extLst>
            </p:cNvPr>
            <p:cNvSpPr/>
            <p:nvPr/>
          </p:nvSpPr>
          <p:spPr>
            <a:xfrm>
              <a:off x="9852532" y="3677671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54F1528-29AA-F045-674C-6145C681FB78}"/>
                </a:ext>
              </a:extLst>
            </p:cNvPr>
            <p:cNvSpPr/>
            <p:nvPr/>
          </p:nvSpPr>
          <p:spPr>
            <a:xfrm>
              <a:off x="8972197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C67A165-E2EA-F2EA-D463-7C4BA77B53C8}"/>
                </a:ext>
              </a:extLst>
            </p:cNvPr>
            <p:cNvSpPr/>
            <p:nvPr/>
          </p:nvSpPr>
          <p:spPr>
            <a:xfrm>
              <a:off x="10497679" y="3696269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Oval 5">
              <a:extLst>
                <a:ext uri="{FF2B5EF4-FFF2-40B4-BE49-F238E27FC236}">
                  <a16:creationId xmlns:a16="http://schemas.microsoft.com/office/drawing/2014/main" id="{9771F593-021C-969B-72B6-24789903EAAB}"/>
                </a:ext>
              </a:extLst>
            </p:cNvPr>
            <p:cNvSpPr/>
            <p:nvPr/>
          </p:nvSpPr>
          <p:spPr>
            <a:xfrm>
              <a:off x="2177904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Oval 9">
              <a:extLst>
                <a:ext uri="{FF2B5EF4-FFF2-40B4-BE49-F238E27FC236}">
                  <a16:creationId xmlns:a16="http://schemas.microsoft.com/office/drawing/2014/main" id="{4C9CE77E-9F6E-CE64-807E-CCDA982A663B}"/>
                </a:ext>
              </a:extLst>
            </p:cNvPr>
            <p:cNvSpPr/>
            <p:nvPr/>
          </p:nvSpPr>
          <p:spPr>
            <a:xfrm>
              <a:off x="4058190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Oval 13">
              <a:extLst>
                <a:ext uri="{FF2B5EF4-FFF2-40B4-BE49-F238E27FC236}">
                  <a16:creationId xmlns:a16="http://schemas.microsoft.com/office/drawing/2014/main" id="{66EB8DEA-85B2-63B2-94D7-E7D14721F60F}"/>
                </a:ext>
              </a:extLst>
            </p:cNvPr>
            <p:cNvSpPr/>
            <p:nvPr/>
          </p:nvSpPr>
          <p:spPr>
            <a:xfrm>
              <a:off x="5938476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3256ED27-0A6D-3E33-4594-80E7C265102F}"/>
                </a:ext>
              </a:extLst>
            </p:cNvPr>
            <p:cNvSpPr/>
            <p:nvPr/>
          </p:nvSpPr>
          <p:spPr>
            <a:xfrm>
              <a:off x="7705772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Oval 21">
              <a:extLst>
                <a:ext uri="{FF2B5EF4-FFF2-40B4-BE49-F238E27FC236}">
                  <a16:creationId xmlns:a16="http://schemas.microsoft.com/office/drawing/2014/main" id="{805024E7-B9D5-A88B-A9DA-DF3919CBA342}"/>
                </a:ext>
              </a:extLst>
            </p:cNvPr>
            <p:cNvSpPr/>
            <p:nvPr/>
          </p:nvSpPr>
          <p:spPr>
            <a:xfrm>
              <a:off x="9580909" y="3680374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7" name="TextBox 16">
            <a:extLst>
              <a:ext uri="{FF2B5EF4-FFF2-40B4-BE49-F238E27FC236}">
                <a16:creationId xmlns:a16="http://schemas.microsoft.com/office/drawing/2014/main" id="{E745709A-CB0C-68B5-02C6-D8C72C61015A}"/>
              </a:ext>
            </a:extLst>
          </p:cNvPr>
          <p:cNvSpPr txBox="1"/>
          <p:nvPr/>
        </p:nvSpPr>
        <p:spPr>
          <a:xfrm>
            <a:off x="2565950" y="5989282"/>
            <a:ext cx="96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accent6"/>
                </a:solidFill>
                <a:cs typeface="Arial" pitchFamily="34" charset="0"/>
              </a:defRPr>
            </a:lvl1pPr>
          </a:lstStyle>
          <a:p>
            <a:pPr algn="r"/>
            <a:r>
              <a:rPr lang="ca-ES" sz="2800" dirty="0"/>
              <a:t>2020</a:t>
            </a:r>
            <a:endParaRPr lang="ca-ES" sz="2800" dirty="0">
              <a:solidFill>
                <a:srgbClr val="0070C0"/>
              </a:solidFill>
            </a:endParaRPr>
          </a:p>
        </p:txBody>
      </p:sp>
      <p:pic>
        <p:nvPicPr>
          <p:cNvPr id="73" name="Imatge 72">
            <a:extLst>
              <a:ext uri="{FF2B5EF4-FFF2-40B4-BE49-F238E27FC236}">
                <a16:creationId xmlns:a16="http://schemas.microsoft.com/office/drawing/2014/main" id="{83FDFF6E-2448-F069-50DF-1EE5BE810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6180" y="4152650"/>
            <a:ext cx="219475" cy="219475"/>
          </a:xfrm>
          <a:prstGeom prst="rect">
            <a:avLst/>
          </a:prstGeom>
        </p:spPr>
      </p:pic>
      <p:pic>
        <p:nvPicPr>
          <p:cNvPr id="74" name="Imatge 73">
            <a:extLst>
              <a:ext uri="{FF2B5EF4-FFF2-40B4-BE49-F238E27FC236}">
                <a16:creationId xmlns:a16="http://schemas.microsoft.com/office/drawing/2014/main" id="{E5D3453A-78A5-AAF0-E35F-291737FF3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722" y="4141874"/>
            <a:ext cx="219475" cy="219475"/>
          </a:xfrm>
          <a:prstGeom prst="rect">
            <a:avLst/>
          </a:prstGeom>
        </p:spPr>
      </p:pic>
      <p:pic>
        <p:nvPicPr>
          <p:cNvPr id="75" name="Imatge 74">
            <a:extLst>
              <a:ext uri="{FF2B5EF4-FFF2-40B4-BE49-F238E27FC236}">
                <a16:creationId xmlns:a16="http://schemas.microsoft.com/office/drawing/2014/main" id="{05D78F39-F473-9462-6F40-8DCB2D711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72" y="4152650"/>
            <a:ext cx="219475" cy="219475"/>
          </a:xfrm>
          <a:prstGeom prst="rect">
            <a:avLst/>
          </a:prstGeom>
        </p:spPr>
      </p:pic>
      <p:pic>
        <p:nvPicPr>
          <p:cNvPr id="76" name="Imatge 75">
            <a:extLst>
              <a:ext uri="{FF2B5EF4-FFF2-40B4-BE49-F238E27FC236}">
                <a16:creationId xmlns:a16="http://schemas.microsoft.com/office/drawing/2014/main" id="{C32895E9-5351-71D0-FC09-B5AAAEC5D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454" y="4152650"/>
            <a:ext cx="219475" cy="219475"/>
          </a:xfrm>
          <a:prstGeom prst="rect">
            <a:avLst/>
          </a:prstGeom>
        </p:spPr>
      </p:pic>
      <p:sp>
        <p:nvSpPr>
          <p:cNvPr id="80" name="Oval 79">
            <a:extLst>
              <a:ext uri="{FF2B5EF4-FFF2-40B4-BE49-F238E27FC236}">
                <a16:creationId xmlns:a16="http://schemas.microsoft.com/office/drawing/2014/main" id="{DA753127-669A-E32A-E296-65BCEE6CC8B4}"/>
              </a:ext>
            </a:extLst>
          </p:cNvPr>
          <p:cNvSpPr/>
          <p:nvPr/>
        </p:nvSpPr>
        <p:spPr>
          <a:xfrm>
            <a:off x="7570240" y="4100676"/>
            <a:ext cx="368424" cy="3684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BD0EE8DA-AE7B-38D5-809C-46AA84F91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967" y="2408277"/>
            <a:ext cx="1243431" cy="1576638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14E04530-7E12-21BC-87D2-D82FE0A50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3162" y="1845270"/>
            <a:ext cx="2471472" cy="1826631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23DA1D78-7E64-C281-748F-24F49720FE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5874">
            <a:off x="208908" y="2581521"/>
            <a:ext cx="1151510" cy="1132075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7BB2FC71-CF6C-224B-37F9-3A72ACF22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886" y="4664568"/>
            <a:ext cx="1361039" cy="1337839"/>
          </a:xfrm>
          <a:prstGeom prst="rect">
            <a:avLst/>
          </a:prstGeom>
        </p:spPr>
      </p:pic>
      <p:pic>
        <p:nvPicPr>
          <p:cNvPr id="15" name="Imatge 14" descr="Imatge que conté Gràfics, logotip, Font, disseny gràfic&#10;&#10;Descripció generada automàticament">
            <a:extLst>
              <a:ext uri="{FF2B5EF4-FFF2-40B4-BE49-F238E27FC236}">
                <a16:creationId xmlns:a16="http://schemas.microsoft.com/office/drawing/2014/main" id="{F113D081-27F6-A56B-55DD-AE0708DD3D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50885" y="2789981"/>
            <a:ext cx="1860901" cy="818649"/>
          </a:xfrm>
          <a:prstGeom prst="rect">
            <a:avLst/>
          </a:prstGeom>
        </p:spPr>
      </p:pic>
      <p:pic>
        <p:nvPicPr>
          <p:cNvPr id="34" name="Imatge 33" descr="Imatge que conté text, captura de pantalla, Font, disseny gràfic&#10;&#10;Descripció generada automàticament">
            <a:extLst>
              <a:ext uri="{FF2B5EF4-FFF2-40B4-BE49-F238E27FC236}">
                <a16:creationId xmlns:a16="http://schemas.microsoft.com/office/drawing/2014/main" id="{F51CFA87-120F-95C2-CD8A-0C9A7000CD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5929" y="2515820"/>
            <a:ext cx="2878415" cy="1050369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84125458-98F0-7F1A-BF23-285B7910E45D}"/>
              </a:ext>
            </a:extLst>
          </p:cNvPr>
          <p:cNvSpPr/>
          <p:nvPr/>
        </p:nvSpPr>
        <p:spPr>
          <a:xfrm>
            <a:off x="9734861" y="4167647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61" name="Imatge 60" descr="Imatge que conté text, captura de pantalla, programari, Icona d'ordinador&#10;&#10;Descripció generada automàticament">
            <a:extLst>
              <a:ext uri="{FF2B5EF4-FFF2-40B4-BE49-F238E27FC236}">
                <a16:creationId xmlns:a16="http://schemas.microsoft.com/office/drawing/2014/main" id="{DA8D564A-89C8-946C-A1DB-9B502A63129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7103" t="33210" r="38218" b="10575"/>
          <a:stretch/>
        </p:blipFill>
        <p:spPr bwMode="auto">
          <a:xfrm>
            <a:off x="9030260" y="4457226"/>
            <a:ext cx="1627657" cy="20854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Imatge 62" descr="Imatge que conté text, captura de pantalla, programari, Pàgina web&#10;&#10;Descripció generada automàticament">
            <a:extLst>
              <a:ext uri="{FF2B5EF4-FFF2-40B4-BE49-F238E27FC236}">
                <a16:creationId xmlns:a16="http://schemas.microsoft.com/office/drawing/2014/main" id="{BA516E4E-1A50-94F6-E49F-5959C1D37D2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024" t="16606" r="17309" b="15298"/>
          <a:stretch/>
        </p:blipFill>
        <p:spPr bwMode="auto">
          <a:xfrm>
            <a:off x="5235680" y="4566872"/>
            <a:ext cx="2309815" cy="1327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4" name="Straight Connector 1">
            <a:extLst>
              <a:ext uri="{FF2B5EF4-FFF2-40B4-BE49-F238E27FC236}">
                <a16:creationId xmlns:a16="http://schemas.microsoft.com/office/drawing/2014/main" id="{90B01643-A8E4-5AEB-BBF6-CE21FA1109FD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1200685" y="2334129"/>
            <a:ext cx="0" cy="1733270"/>
          </a:xfrm>
          <a:prstGeom prst="line">
            <a:avLst/>
          </a:prstGeom>
          <a:ln w="25400">
            <a:solidFill>
              <a:srgbClr val="9900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A6ACF99E-78BE-3CAF-2175-DA3B5FE6B6BB}"/>
              </a:ext>
            </a:extLst>
          </p:cNvPr>
          <p:cNvSpPr/>
          <p:nvPr/>
        </p:nvSpPr>
        <p:spPr>
          <a:xfrm>
            <a:off x="1016473" y="4067399"/>
            <a:ext cx="368424" cy="3684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71" name="Imatge 70" descr="Imatge que conté text, captura de pantalla, programari, Icona d'ordinador&#10;&#10;Descripció generada automàticament">
            <a:extLst>
              <a:ext uri="{FF2B5EF4-FFF2-40B4-BE49-F238E27FC236}">
                <a16:creationId xmlns:a16="http://schemas.microsoft.com/office/drawing/2014/main" id="{3E239A38-0FC6-EB22-0DB3-E99B15E80ED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0128" t="21633" r="19280" b="17583"/>
          <a:stretch/>
        </p:blipFill>
        <p:spPr bwMode="auto">
          <a:xfrm>
            <a:off x="9950885" y="1387092"/>
            <a:ext cx="1355821" cy="1515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Imatge 71" descr="Imatge que conté text, disseny gràfic, captura de pantalla, Espai exterior&#10;&#10;Descripció generada automàticament">
            <a:extLst>
              <a:ext uri="{FF2B5EF4-FFF2-40B4-BE49-F238E27FC236}">
                <a16:creationId xmlns:a16="http://schemas.microsoft.com/office/drawing/2014/main" id="{92DDB6DC-B5BE-2CC0-C6B8-EB90D0DE94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4949" y="5517314"/>
            <a:ext cx="1679909" cy="944760"/>
          </a:xfrm>
          <a:prstGeom prst="rect">
            <a:avLst/>
          </a:prstGeom>
        </p:spPr>
      </p:pic>
      <p:pic>
        <p:nvPicPr>
          <p:cNvPr id="77" name="Imatge 76">
            <a:hlinkClick r:id="rId15"/>
            <a:extLst>
              <a:ext uri="{FF2B5EF4-FFF2-40B4-BE49-F238E27FC236}">
                <a16:creationId xmlns:a16="http://schemas.microsoft.com/office/drawing/2014/main" id="{BFC39635-6372-1643-8928-832A24CDEED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6024" t="16606" r="17138" b="15450"/>
          <a:stretch/>
        </p:blipFill>
        <p:spPr bwMode="auto">
          <a:xfrm>
            <a:off x="5586117" y="5749424"/>
            <a:ext cx="1387277" cy="793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502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1">
            <a:extLst>
              <a:ext uri="{FF2B5EF4-FFF2-40B4-BE49-F238E27FC236}">
                <a16:creationId xmlns:a16="http://schemas.microsoft.com/office/drawing/2014/main" id="{32129AC3-1210-C097-A426-63EC29E80071}"/>
              </a:ext>
            </a:extLst>
          </p:cNvPr>
          <p:cNvGrpSpPr/>
          <p:nvPr/>
        </p:nvGrpSpPr>
        <p:grpSpPr>
          <a:xfrm>
            <a:off x="450787" y="1709938"/>
            <a:ext cx="11486637" cy="2805868"/>
            <a:chOff x="873580" y="1231656"/>
            <a:chExt cx="11486637" cy="2805868"/>
          </a:xfrm>
        </p:grpSpPr>
        <p:cxnSp>
          <p:nvCxnSpPr>
            <p:cNvPr id="4" name="Straight Connector 1">
              <a:extLst>
                <a:ext uri="{FF2B5EF4-FFF2-40B4-BE49-F238E27FC236}">
                  <a16:creationId xmlns:a16="http://schemas.microsoft.com/office/drawing/2014/main" id="{1C3808BB-5BC6-0FE6-7365-84EA67C936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2134" y="1826107"/>
              <a:ext cx="0" cy="1800000"/>
            </a:xfrm>
            <a:prstGeom prst="line">
              <a:avLst/>
            </a:prstGeom>
            <a:ln w="25400">
              <a:solidFill>
                <a:schemeClr val="accent6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ABC951B-C533-B14F-D082-64432848C5CD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 flipV="1">
              <a:off x="6599201" y="1826107"/>
              <a:ext cx="1438" cy="2152837"/>
            </a:xfrm>
            <a:prstGeom prst="line">
              <a:avLst/>
            </a:prstGeom>
            <a:ln w="2540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27D7F9A6-C7EE-1A25-A185-68985E81648D}"/>
                </a:ext>
              </a:extLst>
            </p:cNvPr>
            <p:cNvSpPr txBox="1"/>
            <p:nvPr/>
          </p:nvSpPr>
          <p:spPr>
            <a:xfrm>
              <a:off x="1137300" y="1231656"/>
              <a:ext cx="969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400" b="1">
                  <a:solidFill>
                    <a:schemeClr val="accent6"/>
                  </a:solidFill>
                  <a:cs typeface="Arial" pitchFamily="34" charset="0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2023</a:t>
              </a:r>
              <a:endParaRPr kumimoji="0" lang="ca-E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0504D644-2379-54DC-968C-1D4DBA405F49}"/>
                </a:ext>
              </a:extLst>
            </p:cNvPr>
            <p:cNvSpPr txBox="1"/>
            <p:nvPr/>
          </p:nvSpPr>
          <p:spPr>
            <a:xfrm>
              <a:off x="5709018" y="1231656"/>
              <a:ext cx="1914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2024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78B197-4A72-498D-C037-AC8D5598CA80}"/>
                </a:ext>
              </a:extLst>
            </p:cNvPr>
            <p:cNvSpPr/>
            <p:nvPr/>
          </p:nvSpPr>
          <p:spPr>
            <a:xfrm>
              <a:off x="873580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058C37-76DD-9ADF-16DB-8C4299C3973A}"/>
                </a:ext>
              </a:extLst>
            </p:cNvPr>
            <p:cNvSpPr/>
            <p:nvPr/>
          </p:nvSpPr>
          <p:spPr>
            <a:xfrm>
              <a:off x="1161561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95A6E9-A647-56D5-979D-314D53A0A313}"/>
                </a:ext>
              </a:extLst>
            </p:cNvPr>
            <p:cNvSpPr/>
            <p:nvPr/>
          </p:nvSpPr>
          <p:spPr>
            <a:xfrm>
              <a:off x="1889923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00DAF74-221A-4852-0823-58BCB4E6D1B9}"/>
                </a:ext>
              </a:extLst>
            </p:cNvPr>
            <p:cNvSpPr/>
            <p:nvPr/>
          </p:nvSpPr>
          <p:spPr>
            <a:xfrm>
              <a:off x="2465885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A370AA6-BDA4-F8D0-A0F5-A1A25338B616}"/>
                </a:ext>
              </a:extLst>
            </p:cNvPr>
            <p:cNvSpPr/>
            <p:nvPr/>
          </p:nvSpPr>
          <p:spPr>
            <a:xfrm>
              <a:off x="2753866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06D136A-E454-8752-63F2-1D519376B40B}"/>
                </a:ext>
              </a:extLst>
            </p:cNvPr>
            <p:cNvSpPr/>
            <p:nvPr/>
          </p:nvSpPr>
          <p:spPr>
            <a:xfrm>
              <a:off x="3041847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DE3EF80-C1F8-D34C-B1C2-C6665631463B}"/>
                </a:ext>
              </a:extLst>
            </p:cNvPr>
            <p:cNvSpPr/>
            <p:nvPr/>
          </p:nvSpPr>
          <p:spPr>
            <a:xfrm>
              <a:off x="3791981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4A78F13-401E-C111-FDDA-5A3495D5B0EA}"/>
                </a:ext>
              </a:extLst>
            </p:cNvPr>
            <p:cNvSpPr/>
            <p:nvPr/>
          </p:nvSpPr>
          <p:spPr>
            <a:xfrm>
              <a:off x="4346171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B19601-B146-F7B7-2326-B321715FA527}"/>
                </a:ext>
              </a:extLst>
            </p:cNvPr>
            <p:cNvSpPr/>
            <p:nvPr/>
          </p:nvSpPr>
          <p:spPr>
            <a:xfrm>
              <a:off x="4634152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4F625C8-D3DC-CBB9-823A-BFA4032A938F}"/>
                </a:ext>
              </a:extLst>
            </p:cNvPr>
            <p:cNvSpPr/>
            <p:nvPr/>
          </p:nvSpPr>
          <p:spPr>
            <a:xfrm>
              <a:off x="4922133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56DE0F5-97C1-165E-BD8C-8BB1C82AFD7E}"/>
                </a:ext>
              </a:extLst>
            </p:cNvPr>
            <p:cNvSpPr/>
            <p:nvPr/>
          </p:nvSpPr>
          <p:spPr>
            <a:xfrm>
              <a:off x="5650495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46CF6EE-DAC9-65C1-B7DD-41844533727F}"/>
                </a:ext>
              </a:extLst>
            </p:cNvPr>
            <p:cNvSpPr/>
            <p:nvPr/>
          </p:nvSpPr>
          <p:spPr>
            <a:xfrm>
              <a:off x="6169895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47A7B1-44FB-1436-28AA-E98854B6BC9D}"/>
                </a:ext>
              </a:extLst>
            </p:cNvPr>
            <p:cNvSpPr/>
            <p:nvPr/>
          </p:nvSpPr>
          <p:spPr>
            <a:xfrm>
              <a:off x="6830700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854F417-D503-A39A-9F08-FD24476643D2}"/>
                </a:ext>
              </a:extLst>
            </p:cNvPr>
            <p:cNvSpPr/>
            <p:nvPr/>
          </p:nvSpPr>
          <p:spPr>
            <a:xfrm>
              <a:off x="7417797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DB171FC-C92D-D0FD-1084-2DF79F523F58}"/>
                </a:ext>
              </a:extLst>
            </p:cNvPr>
            <p:cNvSpPr/>
            <p:nvPr/>
          </p:nvSpPr>
          <p:spPr>
            <a:xfrm>
              <a:off x="8394724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3CD2F1C-BC60-58D0-1722-CE5254120D1F}"/>
                </a:ext>
              </a:extLst>
            </p:cNvPr>
            <p:cNvSpPr/>
            <p:nvPr/>
          </p:nvSpPr>
          <p:spPr>
            <a:xfrm>
              <a:off x="8682705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B369803-8615-6E58-EFDD-708BB4C7FD6D}"/>
                </a:ext>
              </a:extLst>
            </p:cNvPr>
            <p:cNvSpPr/>
            <p:nvPr/>
          </p:nvSpPr>
          <p:spPr>
            <a:xfrm>
              <a:off x="9278227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38" name="Group 45">
              <a:extLst>
                <a:ext uri="{FF2B5EF4-FFF2-40B4-BE49-F238E27FC236}">
                  <a16:creationId xmlns:a16="http://schemas.microsoft.com/office/drawing/2014/main" id="{C9749E50-78FC-F71D-DDC6-BDC3B8F9401C}"/>
                </a:ext>
              </a:extLst>
            </p:cNvPr>
            <p:cNvGrpSpPr/>
            <p:nvPr/>
          </p:nvGrpSpPr>
          <p:grpSpPr>
            <a:xfrm>
              <a:off x="11668731" y="3487148"/>
              <a:ext cx="691486" cy="550376"/>
              <a:chOff x="7641486" y="4434237"/>
              <a:chExt cx="691486" cy="550376"/>
            </a:xfrm>
            <a:solidFill>
              <a:schemeClr val="bg1">
                <a:lumMod val="75000"/>
              </a:schemeClr>
            </a:solidFill>
          </p:grpSpPr>
          <p:sp>
            <p:nvSpPr>
              <p:cNvPr id="51" name="Rounded Rectangle 25">
                <a:extLst>
                  <a:ext uri="{FF2B5EF4-FFF2-40B4-BE49-F238E27FC236}">
                    <a16:creationId xmlns:a16="http://schemas.microsoft.com/office/drawing/2014/main" id="{03EDF401-5EBC-77DC-E079-CEFDB581D878}"/>
                  </a:ext>
                </a:extLst>
              </p:cNvPr>
              <p:cNvSpPr/>
              <p:nvPr/>
            </p:nvSpPr>
            <p:spPr>
              <a:xfrm rot="2624939">
                <a:off x="7641486" y="4434237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52" name="Rounded Rectangle 26">
                <a:extLst>
                  <a:ext uri="{FF2B5EF4-FFF2-40B4-BE49-F238E27FC236}">
                    <a16:creationId xmlns:a16="http://schemas.microsoft.com/office/drawing/2014/main" id="{70E657A0-6F49-AE79-C851-73368A65F671}"/>
                  </a:ext>
                </a:extLst>
              </p:cNvPr>
              <p:cNvSpPr/>
              <p:nvPr/>
            </p:nvSpPr>
            <p:spPr>
              <a:xfrm rot="18900000">
                <a:off x="7650130" y="4804613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8E4628D-D55F-EAF6-B314-3E73889BA649}"/>
                </a:ext>
              </a:extLst>
            </p:cNvPr>
            <p:cNvSpPr/>
            <p:nvPr/>
          </p:nvSpPr>
          <p:spPr>
            <a:xfrm>
              <a:off x="1449542" y="3610520"/>
              <a:ext cx="368424" cy="3684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88AD6E3-8C52-6FE0-DD46-C2210DF13505}"/>
                </a:ext>
              </a:extLst>
            </p:cNvPr>
            <p:cNvSpPr/>
            <p:nvPr/>
          </p:nvSpPr>
          <p:spPr>
            <a:xfrm>
              <a:off x="6416427" y="3610520"/>
              <a:ext cx="368424" cy="3684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E3B2596-FB25-DC31-7072-FC79EBE78B6D}"/>
                </a:ext>
              </a:extLst>
            </p:cNvPr>
            <p:cNvSpPr/>
            <p:nvPr/>
          </p:nvSpPr>
          <p:spPr>
            <a:xfrm>
              <a:off x="9852532" y="3677671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54F1528-29AA-F045-674C-6145C681FB78}"/>
                </a:ext>
              </a:extLst>
            </p:cNvPr>
            <p:cNvSpPr/>
            <p:nvPr/>
          </p:nvSpPr>
          <p:spPr>
            <a:xfrm>
              <a:off x="8972197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C67A165-E2EA-F2EA-D463-7C4BA77B53C8}"/>
                </a:ext>
              </a:extLst>
            </p:cNvPr>
            <p:cNvSpPr/>
            <p:nvPr/>
          </p:nvSpPr>
          <p:spPr>
            <a:xfrm>
              <a:off x="10497679" y="3696269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6" name="Oval 5">
              <a:extLst>
                <a:ext uri="{FF2B5EF4-FFF2-40B4-BE49-F238E27FC236}">
                  <a16:creationId xmlns:a16="http://schemas.microsoft.com/office/drawing/2014/main" id="{9771F593-021C-969B-72B6-24789903EAAB}"/>
                </a:ext>
              </a:extLst>
            </p:cNvPr>
            <p:cNvSpPr/>
            <p:nvPr/>
          </p:nvSpPr>
          <p:spPr>
            <a:xfrm>
              <a:off x="2177904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" name="Oval 9">
              <a:extLst>
                <a:ext uri="{FF2B5EF4-FFF2-40B4-BE49-F238E27FC236}">
                  <a16:creationId xmlns:a16="http://schemas.microsoft.com/office/drawing/2014/main" id="{4C9CE77E-9F6E-CE64-807E-CCDA982A663B}"/>
                </a:ext>
              </a:extLst>
            </p:cNvPr>
            <p:cNvSpPr/>
            <p:nvPr/>
          </p:nvSpPr>
          <p:spPr>
            <a:xfrm>
              <a:off x="4058190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" name="Oval 13">
              <a:extLst>
                <a:ext uri="{FF2B5EF4-FFF2-40B4-BE49-F238E27FC236}">
                  <a16:creationId xmlns:a16="http://schemas.microsoft.com/office/drawing/2014/main" id="{66EB8DEA-85B2-63B2-94D7-E7D14721F60F}"/>
                </a:ext>
              </a:extLst>
            </p:cNvPr>
            <p:cNvSpPr/>
            <p:nvPr/>
          </p:nvSpPr>
          <p:spPr>
            <a:xfrm>
              <a:off x="5900768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3256ED27-0A6D-3E33-4594-80E7C265102F}"/>
                </a:ext>
              </a:extLst>
            </p:cNvPr>
            <p:cNvSpPr/>
            <p:nvPr/>
          </p:nvSpPr>
          <p:spPr>
            <a:xfrm>
              <a:off x="7734053" y="3686720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" name="Oval 21">
              <a:extLst>
                <a:ext uri="{FF2B5EF4-FFF2-40B4-BE49-F238E27FC236}">
                  <a16:creationId xmlns:a16="http://schemas.microsoft.com/office/drawing/2014/main" id="{805024E7-B9D5-A88B-A9DA-DF3919CBA342}"/>
                </a:ext>
              </a:extLst>
            </p:cNvPr>
            <p:cNvSpPr/>
            <p:nvPr/>
          </p:nvSpPr>
          <p:spPr>
            <a:xfrm>
              <a:off x="9580909" y="3680374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pic>
        <p:nvPicPr>
          <p:cNvPr id="73" name="Imatge 72">
            <a:extLst>
              <a:ext uri="{FF2B5EF4-FFF2-40B4-BE49-F238E27FC236}">
                <a16:creationId xmlns:a16="http://schemas.microsoft.com/office/drawing/2014/main" id="{83FDFF6E-2448-F069-50DF-1EE5BE810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6180" y="4152650"/>
            <a:ext cx="219475" cy="219475"/>
          </a:xfrm>
          <a:prstGeom prst="rect">
            <a:avLst/>
          </a:prstGeom>
        </p:spPr>
      </p:pic>
      <p:pic>
        <p:nvPicPr>
          <p:cNvPr id="74" name="Imatge 73">
            <a:extLst>
              <a:ext uri="{FF2B5EF4-FFF2-40B4-BE49-F238E27FC236}">
                <a16:creationId xmlns:a16="http://schemas.microsoft.com/office/drawing/2014/main" id="{E5D3453A-78A5-AAF0-E35F-291737FF3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722" y="4141874"/>
            <a:ext cx="219475" cy="219475"/>
          </a:xfrm>
          <a:prstGeom prst="rect">
            <a:avLst/>
          </a:prstGeom>
        </p:spPr>
      </p:pic>
      <p:pic>
        <p:nvPicPr>
          <p:cNvPr id="75" name="Imatge 74">
            <a:extLst>
              <a:ext uri="{FF2B5EF4-FFF2-40B4-BE49-F238E27FC236}">
                <a16:creationId xmlns:a16="http://schemas.microsoft.com/office/drawing/2014/main" id="{05D78F39-F473-9462-6F40-8DCB2D711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72" y="4152650"/>
            <a:ext cx="219475" cy="219475"/>
          </a:xfrm>
          <a:prstGeom prst="rect">
            <a:avLst/>
          </a:prstGeom>
        </p:spPr>
      </p:pic>
      <p:pic>
        <p:nvPicPr>
          <p:cNvPr id="76" name="Imatge 75">
            <a:extLst>
              <a:ext uri="{FF2B5EF4-FFF2-40B4-BE49-F238E27FC236}">
                <a16:creationId xmlns:a16="http://schemas.microsoft.com/office/drawing/2014/main" id="{C32895E9-5351-71D0-FC09-B5AAAEC5D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454" y="4152650"/>
            <a:ext cx="219475" cy="219475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84125458-98F0-7F1A-BF23-285B7910E45D}"/>
              </a:ext>
            </a:extLst>
          </p:cNvPr>
          <p:cNvSpPr/>
          <p:nvPr/>
        </p:nvSpPr>
        <p:spPr>
          <a:xfrm>
            <a:off x="9734861" y="4167647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BE5610-075C-F856-AF0C-350A4B558ADE}"/>
              </a:ext>
            </a:extLst>
          </p:cNvPr>
          <p:cNvSpPr/>
          <p:nvPr/>
        </p:nvSpPr>
        <p:spPr>
          <a:xfrm>
            <a:off x="2878072" y="4165897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72A444-2926-71CA-A62B-CC6FB8268F89}"/>
              </a:ext>
            </a:extLst>
          </p:cNvPr>
          <p:cNvSpPr/>
          <p:nvPr/>
        </p:nvSpPr>
        <p:spPr>
          <a:xfrm>
            <a:off x="3126557" y="415437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D539EAE-2DE6-B876-BD1C-D907D0E27FE2}"/>
              </a:ext>
            </a:extLst>
          </p:cNvPr>
          <p:cNvSpPr/>
          <p:nvPr/>
        </p:nvSpPr>
        <p:spPr>
          <a:xfrm>
            <a:off x="7644110" y="4165002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58" name="Imatge 57" descr="Imatge que conté text, captura de pantalla, programari, Pàgina web&#10;&#10;Descripció generada automàticament">
            <a:extLst>
              <a:ext uri="{FF2B5EF4-FFF2-40B4-BE49-F238E27FC236}">
                <a16:creationId xmlns:a16="http://schemas.microsoft.com/office/drawing/2014/main" id="{8F5F1C44-A5B7-08A2-B26E-7CCA7110E1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78" t="33211" r="52356" b="17125"/>
          <a:stretch/>
        </p:blipFill>
        <p:spPr bwMode="auto">
          <a:xfrm rot="20881799">
            <a:off x="1590994" y="2104794"/>
            <a:ext cx="1035875" cy="149422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Imatge 62" descr="Imatge que conté text, captura de pantalla, programari, Icona d'ordinador&#10;&#10;Descripció generada automàticament">
            <a:extLst>
              <a:ext uri="{FF2B5EF4-FFF2-40B4-BE49-F238E27FC236}">
                <a16:creationId xmlns:a16="http://schemas.microsoft.com/office/drawing/2014/main" id="{12318F69-2295-5383-7544-64412939CB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933" t="22699" r="36761" b="24743"/>
          <a:stretch/>
        </p:blipFill>
        <p:spPr bwMode="auto">
          <a:xfrm>
            <a:off x="1614355" y="4624843"/>
            <a:ext cx="1620214" cy="18207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Imatge 63" descr="Imatge que conté text, captura de pantalla, programari, ordinador&#10;&#10;Descripció generada automàticament">
            <a:extLst>
              <a:ext uri="{FF2B5EF4-FFF2-40B4-BE49-F238E27FC236}">
                <a16:creationId xmlns:a16="http://schemas.microsoft.com/office/drawing/2014/main" id="{816E997F-BBF5-86C0-E3B4-48EE1F85DF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023" t="35800" r="50900" b="33731"/>
          <a:stretch/>
        </p:blipFill>
        <p:spPr bwMode="auto">
          <a:xfrm rot="749271">
            <a:off x="3757774" y="4861268"/>
            <a:ext cx="1286311" cy="732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Imatge 64" descr="Imatge que conté text, disseny gràfic, captura de pantalla, art&#10;&#10;Descripció generada automàticament">
            <a:extLst>
              <a:ext uri="{FF2B5EF4-FFF2-40B4-BE49-F238E27FC236}">
                <a16:creationId xmlns:a16="http://schemas.microsoft.com/office/drawing/2014/main" id="{3F67E060-4214-8CFD-CA94-1D7609F6B8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532" y="1733668"/>
            <a:ext cx="2223487" cy="669636"/>
          </a:xfrm>
          <a:prstGeom prst="rect">
            <a:avLst/>
          </a:prstGeom>
        </p:spPr>
      </p:pic>
      <p:sp>
        <p:nvSpPr>
          <p:cNvPr id="107" name="Oval 106">
            <a:extLst>
              <a:ext uri="{FF2B5EF4-FFF2-40B4-BE49-F238E27FC236}">
                <a16:creationId xmlns:a16="http://schemas.microsoft.com/office/drawing/2014/main" id="{5F420ED8-74E7-1810-31B4-3B1360B8C1EA}"/>
              </a:ext>
            </a:extLst>
          </p:cNvPr>
          <p:cNvSpPr/>
          <p:nvPr/>
        </p:nvSpPr>
        <p:spPr>
          <a:xfrm>
            <a:off x="4755791" y="4165002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41F81ACB-0D24-6269-4BA8-B5836CF784DC}"/>
              </a:ext>
            </a:extLst>
          </p:cNvPr>
          <p:cNvSpPr/>
          <p:nvPr/>
        </p:nvSpPr>
        <p:spPr>
          <a:xfrm>
            <a:off x="5000100" y="4174551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10" name="Imatge 109" descr="Imatge que conté joguina&#10;&#10;Descripció generada automàticament amb un nivell de confiança mitjà">
            <a:extLst>
              <a:ext uri="{FF2B5EF4-FFF2-40B4-BE49-F238E27FC236}">
                <a16:creationId xmlns:a16="http://schemas.microsoft.com/office/drawing/2014/main" id="{D70DAF07-CF5B-2A09-463B-39372BC60F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6991" y="4624843"/>
            <a:ext cx="2189277" cy="1449934"/>
          </a:xfrm>
          <a:prstGeom prst="rect">
            <a:avLst/>
          </a:prstGeom>
        </p:spPr>
      </p:pic>
      <p:pic>
        <p:nvPicPr>
          <p:cNvPr id="113" name="Imatge 112" descr="Imatge que conté text, aliments&#10;&#10;Descripció generada automàticament">
            <a:extLst>
              <a:ext uri="{FF2B5EF4-FFF2-40B4-BE49-F238E27FC236}">
                <a16:creationId xmlns:a16="http://schemas.microsoft.com/office/drawing/2014/main" id="{FFAC9581-221B-325B-A93A-BF0F5C8A299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175" b="12519"/>
          <a:stretch/>
        </p:blipFill>
        <p:spPr>
          <a:xfrm>
            <a:off x="7200624" y="1709938"/>
            <a:ext cx="1419554" cy="2152837"/>
          </a:xfrm>
          <a:prstGeom prst="rect">
            <a:avLst/>
          </a:prstGeom>
        </p:spPr>
      </p:pic>
      <p:pic>
        <p:nvPicPr>
          <p:cNvPr id="115" name="Imatge 114" descr="Imatge que conté text, a cobert, terra, sostre&#10;&#10;Descripció generada automàticament">
            <a:extLst>
              <a:ext uri="{FF2B5EF4-FFF2-40B4-BE49-F238E27FC236}">
                <a16:creationId xmlns:a16="http://schemas.microsoft.com/office/drawing/2014/main" id="{334FDA90-6487-A7A4-05AB-321D071AC8B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00" t="27859" r="-3722" b="9591"/>
          <a:stretch/>
        </p:blipFill>
        <p:spPr>
          <a:xfrm>
            <a:off x="3109108" y="2510285"/>
            <a:ext cx="2996487" cy="1397040"/>
          </a:xfrm>
          <a:prstGeom prst="rect">
            <a:avLst/>
          </a:prstGeom>
        </p:spPr>
      </p:pic>
      <p:pic>
        <p:nvPicPr>
          <p:cNvPr id="2050" name="Picture 2" descr="ilustraciones, imágenes clip art, dibujos animados e iconos de stock de lugar de trabajo de la ilustración plana del editor de la película - produccion audiovisual">
            <a:extLst>
              <a:ext uri="{FF2B5EF4-FFF2-40B4-BE49-F238E27FC236}">
                <a16:creationId xmlns:a16="http://schemas.microsoft.com/office/drawing/2014/main" id="{098DCB3A-47DB-4402-4DD9-3E65BAA2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117" y="1860827"/>
            <a:ext cx="1620214" cy="16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Imatge 115" descr="Imatge que conté Gràfics, logotip, Font, disseny gràfic&#10;&#10;Descripció generada automàticament">
            <a:extLst>
              <a:ext uri="{FF2B5EF4-FFF2-40B4-BE49-F238E27FC236}">
                <a16:creationId xmlns:a16="http://schemas.microsoft.com/office/drawing/2014/main" id="{94142F62-465F-0668-97A9-D67294E0AA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83695" y="3481041"/>
            <a:ext cx="950882" cy="4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94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4218</TotalTime>
  <Words>218</Words>
  <Application>Microsoft Office PowerPoint</Application>
  <PresentationFormat>Pantalla panoràmica</PresentationFormat>
  <Paragraphs>49</Paragraphs>
  <Slides>11</Slides>
  <Notes>11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Usuario de Microsoft Office</dc:creator>
  <cp:keywords/>
  <dc:description/>
  <cp:lastModifiedBy>PAGES CORRECHER, MONICA</cp:lastModifiedBy>
  <cp:revision>78</cp:revision>
  <dcterms:created xsi:type="dcterms:W3CDTF">2023-09-19T07:19:39Z</dcterms:created>
  <dcterms:modified xsi:type="dcterms:W3CDTF">2024-10-14T10:07:20Z</dcterms:modified>
  <cp:category/>
</cp:coreProperties>
</file>